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4183" r:id="rId2"/>
    <p:sldMasterId id="2147484188" r:id="rId3"/>
  </p:sldMasterIdLst>
  <p:notesMasterIdLst>
    <p:notesMasterId r:id="rId43"/>
  </p:notesMasterIdLst>
  <p:handoutMasterIdLst>
    <p:handoutMasterId r:id="rId44"/>
  </p:handoutMasterIdLst>
  <p:sldIdLst>
    <p:sldId id="340" r:id="rId4"/>
    <p:sldId id="461" r:id="rId5"/>
    <p:sldId id="463" r:id="rId6"/>
    <p:sldId id="464" r:id="rId7"/>
    <p:sldId id="465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9" r:id="rId26"/>
    <p:sldId id="490" r:id="rId27"/>
    <p:sldId id="491" r:id="rId28"/>
    <p:sldId id="493" r:id="rId29"/>
    <p:sldId id="494" r:id="rId30"/>
    <p:sldId id="495" r:id="rId31"/>
    <p:sldId id="482" r:id="rId32"/>
    <p:sldId id="496" r:id="rId33"/>
    <p:sldId id="497" r:id="rId34"/>
    <p:sldId id="498" r:id="rId35"/>
    <p:sldId id="480" r:id="rId36"/>
    <p:sldId id="481" r:id="rId37"/>
    <p:sldId id="477" r:id="rId38"/>
    <p:sldId id="479" r:id="rId39"/>
    <p:sldId id="478" r:id="rId40"/>
    <p:sldId id="476" r:id="rId41"/>
    <p:sldId id="421" r:id="rId42"/>
  </p:sldIdLst>
  <p:sldSz cx="18288000" cy="102854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 D'EMPLOI" id="{B4700D83-0BB9-4CE9-9672-184C12748099}">
          <p14:sldIdLst>
            <p14:sldId id="340"/>
            <p14:sldId id="461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83"/>
            <p14:sldId id="484"/>
            <p14:sldId id="485"/>
            <p14:sldId id="486"/>
            <p14:sldId id="487"/>
            <p14:sldId id="488"/>
            <p14:sldId id="489"/>
            <p14:sldId id="499"/>
            <p14:sldId id="490"/>
            <p14:sldId id="491"/>
            <p14:sldId id="493"/>
            <p14:sldId id="494"/>
            <p14:sldId id="495"/>
            <p14:sldId id="482"/>
            <p14:sldId id="496"/>
            <p14:sldId id="497"/>
            <p14:sldId id="498"/>
            <p14:sldId id="480"/>
            <p14:sldId id="481"/>
            <p14:sldId id="477"/>
            <p14:sldId id="479"/>
            <p14:sldId id="478"/>
            <p14:sldId id="476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Godel" initials="MG" lastIdx="1" clrIdx="0">
    <p:extLst>
      <p:ext uri="{19B8F6BF-5375-455C-9EA6-DF929625EA0E}">
        <p15:presenceInfo xmlns:p15="http://schemas.microsoft.com/office/powerpoint/2012/main" userId="S-1-5-21-4086975872-3587735367-3797476599-8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F0A"/>
    <a:srgbClr val="B2B2B2"/>
    <a:srgbClr val="EF7D00"/>
    <a:srgbClr val="D9D9D9"/>
    <a:srgbClr val="C3006B"/>
    <a:srgbClr val="F07D00"/>
    <a:srgbClr val="E9571E"/>
    <a:srgbClr val="E2001A"/>
    <a:srgbClr val="ED7101"/>
    <a:srgbClr val="C40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3358" autoAdjust="0"/>
  </p:normalViewPr>
  <p:slideViewPr>
    <p:cSldViewPr snapToGrid="0">
      <p:cViewPr varScale="1">
        <p:scale>
          <a:sx n="43" d="100"/>
          <a:sy n="43" d="100"/>
        </p:scale>
        <p:origin x="948" y="30"/>
      </p:cViewPr>
      <p:guideLst/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0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8548EC-D3CB-4D6F-BE31-AEAFE6F8CB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9C4D5E-CF12-4682-9F12-0ED881EB7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44C4D-E9F0-4909-9353-D7740F016F4C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99F9D4-E278-40FD-8033-846D3F1DE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3C079B-5AA1-441F-962C-6139A315B0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3524-BDC6-4750-9056-5DA051D27F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991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0746-983F-434B-AB0D-D9420F48EF26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8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80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96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49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00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32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78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701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888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945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964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669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037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635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632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707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16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0464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623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929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449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145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04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417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2715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137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992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3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4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7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68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437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78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09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Fond-Logo">
            <a:extLst>
              <a:ext uri="{FF2B5EF4-FFF2-40B4-BE49-F238E27FC236}">
                <a16:creationId xmlns:a16="http://schemas.microsoft.com/office/drawing/2014/main" id="{EC487B05-CBFC-4B7E-8A24-419FCDCCF266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C649DEB0-0578-4F39-8D98-5E955D24A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pic>
        <p:nvPicPr>
          <p:cNvPr id="8" name="Ombre">
            <a:extLst>
              <a:ext uri="{FF2B5EF4-FFF2-40B4-BE49-F238E27FC236}">
                <a16:creationId xmlns:a16="http://schemas.microsoft.com/office/drawing/2014/main" id="{B55319F4-F148-4BEB-9321-08EF8757713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728000"/>
            <a:ext cx="17640000" cy="1108052"/>
          </a:xfrm>
          <a:prstGeom prst="rect">
            <a:avLst/>
          </a:prstGeom>
        </p:spPr>
      </p:pic>
      <p:sp>
        <p:nvSpPr>
          <p:cNvPr id="16" name="Titre">
            <a:extLst>
              <a:ext uri="{FF2B5EF4-FFF2-40B4-BE49-F238E27FC236}">
                <a16:creationId xmlns:a16="http://schemas.microsoft.com/office/drawing/2014/main" id="{9505EB47-C0B5-4053-AB86-41A59F51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04000"/>
            <a:ext cx="17280000" cy="900000"/>
          </a:xfrm>
          <a:prstGeom prst="rect">
            <a:avLst/>
          </a:prstGeom>
        </p:spPr>
        <p:txBody>
          <a:bodyPr vert="horz" lIns="180000" tIns="180000" rIns="180000" bIns="180000" rtlCol="0" anchor="ctr">
            <a:noAutofit/>
          </a:bodyPr>
          <a:lstStyle>
            <a:lvl1pPr algn="ctr">
              <a:defRPr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3" name="Texte">
            <a:extLst>
              <a:ext uri="{FF2B5EF4-FFF2-40B4-BE49-F238E27FC236}">
                <a16:creationId xmlns:a16="http://schemas.microsoft.com/office/drawing/2014/main" id="{EADF47CA-D4ED-4D1A-B104-763D7710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2286000"/>
            <a:ext cx="17280000" cy="7074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8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nd-Numéro">
            <a:extLst>
              <a:ext uri="{FF2B5EF4-FFF2-40B4-BE49-F238E27FC236}">
                <a16:creationId xmlns:a16="http://schemas.microsoft.com/office/drawing/2014/main" id="{99601C67-06D9-4F84-838D-5E1F21F700D1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28" name="Numéro">
            <a:extLst>
              <a:ext uri="{FF2B5EF4-FFF2-40B4-BE49-F238E27FC236}">
                <a16:creationId xmlns:a16="http://schemas.microsoft.com/office/drawing/2014/main" id="{115B7142-7C7E-4094-99DD-176B69AB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Fond-Logo">
            <a:extLst>
              <a:ext uri="{FF2B5EF4-FFF2-40B4-BE49-F238E27FC236}">
                <a16:creationId xmlns:a16="http://schemas.microsoft.com/office/drawing/2014/main" id="{AAF180D1-710C-4260-820F-2E3EA0458DFB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9F5E1A19-8FDE-4562-940F-EE96BEAD6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9" name="Pied-Titre">
            <a:extLst>
              <a:ext uri="{FF2B5EF4-FFF2-40B4-BE49-F238E27FC236}">
                <a16:creationId xmlns:a16="http://schemas.microsoft.com/office/drawing/2014/main" id="{7C9AF01B-9094-4648-B519-15B66CA2E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0" name="Pied-Séparateur1">
            <a:extLst>
              <a:ext uri="{FF2B5EF4-FFF2-40B4-BE49-F238E27FC236}">
                <a16:creationId xmlns:a16="http://schemas.microsoft.com/office/drawing/2014/main" id="{EDCD0E7B-E37E-4EB7-A156-11CACBAEA5DE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ed-Version">
            <a:extLst>
              <a:ext uri="{FF2B5EF4-FFF2-40B4-BE49-F238E27FC236}">
                <a16:creationId xmlns:a16="http://schemas.microsoft.com/office/drawing/2014/main" id="{12BF9360-2B92-4DD2-8779-BDF20B8B94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2" name="Pied-Séparateur2">
            <a:extLst>
              <a:ext uri="{FF2B5EF4-FFF2-40B4-BE49-F238E27FC236}">
                <a16:creationId xmlns:a16="http://schemas.microsoft.com/office/drawing/2014/main" id="{DC0C7BEB-16D2-41E6-845B-BDB331C58103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ed-Auteur">
            <a:extLst>
              <a:ext uri="{FF2B5EF4-FFF2-40B4-BE49-F238E27FC236}">
                <a16:creationId xmlns:a16="http://schemas.microsoft.com/office/drawing/2014/main" id="{BEABFC1A-3ABF-4E73-B4FE-C92B6F3F9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2C3CB3D9-CEF2-498F-B9FA-6A7C59659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000" y="8535900"/>
            <a:ext cx="5436000" cy="427286"/>
          </a:xfrm>
          <a:prstGeom prst="rect">
            <a:avLst/>
          </a:prstGeom>
        </p:spPr>
      </p:pic>
      <p:sp>
        <p:nvSpPr>
          <p:cNvPr id="33" name="Image">
            <a:extLst>
              <a:ext uri="{FF2B5EF4-FFF2-40B4-BE49-F238E27FC236}">
                <a16:creationId xmlns:a16="http://schemas.microsoft.com/office/drawing/2014/main" id="{C0994C8A-F1A5-4462-96EF-123FF77A54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11787449" y="0"/>
            <a:ext cx="5420551" cy="8485200"/>
          </a:xfrm>
          <a:custGeom>
            <a:avLst/>
            <a:gdLst>
              <a:gd name="connsiteX0" fmla="*/ 3426833 w 5420551"/>
              <a:gd name="connsiteY0" fmla="*/ 0 h 8485200"/>
              <a:gd name="connsiteX1" fmla="*/ 0 w 5420551"/>
              <a:gd name="connsiteY1" fmla="*/ 0 h 8485200"/>
              <a:gd name="connsiteX2" fmla="*/ 0 w 5420551"/>
              <a:gd name="connsiteY2" fmla="*/ 8485200 h 8485200"/>
              <a:gd name="connsiteX3" fmla="*/ 5420551 w 5420551"/>
              <a:gd name="connsiteY3" fmla="*/ 8485200 h 8485200"/>
              <a:gd name="connsiteX4" fmla="*/ 5420551 w 5420551"/>
              <a:gd name="connsiteY4" fmla="*/ 1459955 h 8485200"/>
              <a:gd name="connsiteX5" fmla="*/ 4425238 w 5420551"/>
              <a:gd name="connsiteY5" fmla="*/ 1459955 h 8485200"/>
              <a:gd name="connsiteX6" fmla="*/ 4249089 w 5420551"/>
              <a:gd name="connsiteY6" fmla="*/ 1386992 h 8485200"/>
              <a:gd name="connsiteX7" fmla="*/ 4195970 w 5420551"/>
              <a:gd name="connsiteY7" fmla="*/ 1308206 h 8485200"/>
              <a:gd name="connsiteX8" fmla="*/ 4195970 w 5420551"/>
              <a:gd name="connsiteY8" fmla="*/ 1314450 h 84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0551" h="8485200">
                <a:moveTo>
                  <a:pt x="3426833" y="0"/>
                </a:moveTo>
                <a:lnTo>
                  <a:pt x="0" y="0"/>
                </a:lnTo>
                <a:lnTo>
                  <a:pt x="0" y="8485200"/>
                </a:lnTo>
                <a:lnTo>
                  <a:pt x="5420551" y="8485200"/>
                </a:lnTo>
                <a:lnTo>
                  <a:pt x="5420551" y="1459955"/>
                </a:lnTo>
                <a:lnTo>
                  <a:pt x="4425238" y="1459955"/>
                </a:lnTo>
                <a:cubicBezTo>
                  <a:pt x="4356448" y="1459955"/>
                  <a:pt x="4294170" y="1432072"/>
                  <a:pt x="4249089" y="1386992"/>
                </a:cubicBezTo>
                <a:lnTo>
                  <a:pt x="4195970" y="1308206"/>
                </a:lnTo>
                <a:lnTo>
                  <a:pt x="4195970" y="131445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20" name="Ombre">
            <a:extLst>
              <a:ext uri="{FF2B5EF4-FFF2-40B4-BE49-F238E27FC236}">
                <a16:creationId xmlns:a16="http://schemas.microsoft.com/office/drawing/2014/main" id="{1E93EB41-B42D-434F-B750-F55C3A7E849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80000" y="1296000"/>
            <a:ext cx="11160000" cy="1440000"/>
          </a:xfrm>
          <a:prstGeom prst="rect">
            <a:avLst/>
          </a:prstGeom>
        </p:spPr>
      </p:pic>
      <p:sp>
        <p:nvSpPr>
          <p:cNvPr id="5" name="Titre">
            <a:extLst>
              <a:ext uri="{FF2B5EF4-FFF2-40B4-BE49-F238E27FC236}">
                <a16:creationId xmlns:a16="http://schemas.microsoft.com/office/drawing/2014/main" id="{D9A6B1B8-B099-41B1-8BBB-C2B646118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180150"/>
            <a:ext cx="10800000" cy="720000"/>
          </a:xfrm>
          <a:noFill/>
        </p:spPr>
        <p:txBody>
          <a:bodyPr lIns="90000" tIns="90000" bIns="90000" anchor="ctr" anchorCtr="0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marR="0" lvl="0" indent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Renseignez ici le titre de la page</a:t>
            </a:r>
          </a:p>
        </p:txBody>
      </p:sp>
      <p:sp>
        <p:nvSpPr>
          <p:cNvPr id="27" name="Sous-titre">
            <a:extLst>
              <a:ext uri="{FF2B5EF4-FFF2-40B4-BE49-F238E27FC236}">
                <a16:creationId xmlns:a16="http://schemas.microsoft.com/office/drawing/2014/main" id="{D49FB20B-D8B7-4B85-9D33-66A1912FB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10800000" cy="540000"/>
          </a:xfrm>
          <a:noFill/>
        </p:spPr>
        <p:txBody>
          <a:bodyPr lIns="90000"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7D4A7143-CD61-4F09-8046-4EF02681A87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1080000" y="3240000"/>
            <a:ext cx="10080000" cy="5040000"/>
          </a:xfrm>
        </p:spPr>
        <p:txBody>
          <a:bodyPr vert="horz" lIns="180000" tIns="180000" rIns="180000" bIns="180000" rtlCol="0" anchor="ctr" anchorCtr="1">
            <a:normAutofit/>
          </a:bodyPr>
          <a:lstStyle>
            <a:lvl1pPr marL="0" indent="0">
              <a:buFontTx/>
              <a:buNone/>
              <a:defRPr lang="fr-FR"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Cliquez ici pour insérer un graphique</a:t>
            </a:r>
          </a:p>
          <a:p>
            <a:endParaRPr lang="fr-FR" dirty="0"/>
          </a:p>
        </p:txBody>
      </p:sp>
      <p:sp>
        <p:nvSpPr>
          <p:cNvPr id="40" name="Picto1">
            <a:extLst>
              <a:ext uri="{FF2B5EF4-FFF2-40B4-BE49-F238E27FC236}">
                <a16:creationId xmlns:a16="http://schemas.microsoft.com/office/drawing/2014/main" id="{49E2E1B2-8F40-4D12-887A-6C2128D2C0A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80000" y="828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5" name="Picto2">
            <a:extLst>
              <a:ext uri="{FF2B5EF4-FFF2-40B4-BE49-F238E27FC236}">
                <a16:creationId xmlns:a16="http://schemas.microsoft.com/office/drawing/2014/main" id="{6F9DC470-E50A-45C2-B435-AB393E485D7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30000" y="828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6" name="Picto3">
            <a:extLst>
              <a:ext uri="{FF2B5EF4-FFF2-40B4-BE49-F238E27FC236}">
                <a16:creationId xmlns:a16="http://schemas.microsoft.com/office/drawing/2014/main" id="{64C5CC0A-2869-4F8C-870F-740A91AC2AB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80000" y="828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7" name="Picto4">
            <a:extLst>
              <a:ext uri="{FF2B5EF4-FFF2-40B4-BE49-F238E27FC236}">
                <a16:creationId xmlns:a16="http://schemas.microsoft.com/office/drawing/2014/main" id="{647C72CF-0E08-4CE8-930F-039FAAB083A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30000" y="828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9" name="Picto5">
            <a:extLst>
              <a:ext uri="{FF2B5EF4-FFF2-40B4-BE49-F238E27FC236}">
                <a16:creationId xmlns:a16="http://schemas.microsoft.com/office/drawing/2014/main" id="{57C1DA56-78A6-477F-BD51-CC3BE9F2594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80000" y="828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67CF3F0D-EE73-4D64-BE37-81E960848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0" y="2160000"/>
            <a:ext cx="10080000" cy="1080000"/>
          </a:xfrm>
        </p:spPr>
        <p:txBody>
          <a:bodyPr lIns="90000" tIns="90000" bIns="90000"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606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  <p:bldP spid="27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40" grpId="0" animBg="1"/>
      <p:bldP spid="35" grpId="0" animBg="1"/>
      <p:bldP spid="36" grpId="0" animBg="1"/>
      <p:bldP spid="37" grpId="0" animBg="1"/>
      <p:bldP spid="39" grpId="0" animBg="1"/>
      <p:bldP spid="4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nd-Numéro">
            <a:extLst>
              <a:ext uri="{FF2B5EF4-FFF2-40B4-BE49-F238E27FC236}">
                <a16:creationId xmlns:a16="http://schemas.microsoft.com/office/drawing/2014/main" id="{99601C67-06D9-4F84-838D-5E1F21F700D1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28" name="Numéro">
            <a:extLst>
              <a:ext uri="{FF2B5EF4-FFF2-40B4-BE49-F238E27FC236}">
                <a16:creationId xmlns:a16="http://schemas.microsoft.com/office/drawing/2014/main" id="{115B7142-7C7E-4094-99DD-176B69AB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Fond-Logo">
            <a:extLst>
              <a:ext uri="{FF2B5EF4-FFF2-40B4-BE49-F238E27FC236}">
                <a16:creationId xmlns:a16="http://schemas.microsoft.com/office/drawing/2014/main" id="{AAF180D1-710C-4260-820F-2E3EA0458DFB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9F5E1A19-8FDE-4562-940F-EE96BEAD6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9" name="Pied-Titre">
            <a:extLst>
              <a:ext uri="{FF2B5EF4-FFF2-40B4-BE49-F238E27FC236}">
                <a16:creationId xmlns:a16="http://schemas.microsoft.com/office/drawing/2014/main" id="{7C9AF01B-9094-4648-B519-15B66CA2E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0" name="Pied-Séparateur1">
            <a:extLst>
              <a:ext uri="{FF2B5EF4-FFF2-40B4-BE49-F238E27FC236}">
                <a16:creationId xmlns:a16="http://schemas.microsoft.com/office/drawing/2014/main" id="{EDCD0E7B-E37E-4EB7-A156-11CACBAEA5DE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ed-Version">
            <a:extLst>
              <a:ext uri="{FF2B5EF4-FFF2-40B4-BE49-F238E27FC236}">
                <a16:creationId xmlns:a16="http://schemas.microsoft.com/office/drawing/2014/main" id="{12BF9360-2B92-4DD2-8779-BDF20B8B94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2" name="Pied-Séparateur2">
            <a:extLst>
              <a:ext uri="{FF2B5EF4-FFF2-40B4-BE49-F238E27FC236}">
                <a16:creationId xmlns:a16="http://schemas.microsoft.com/office/drawing/2014/main" id="{DC0C7BEB-16D2-41E6-845B-BDB331C58103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ed-Auteur">
            <a:extLst>
              <a:ext uri="{FF2B5EF4-FFF2-40B4-BE49-F238E27FC236}">
                <a16:creationId xmlns:a16="http://schemas.microsoft.com/office/drawing/2014/main" id="{BEABFC1A-3ABF-4E73-B4FE-C92B6F3F9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19" name="Ombre">
            <a:extLst>
              <a:ext uri="{FF2B5EF4-FFF2-40B4-BE49-F238E27FC236}">
                <a16:creationId xmlns:a16="http://schemas.microsoft.com/office/drawing/2014/main" id="{E5C0C440-80E2-4650-8D13-F0D224C6C2AD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04825" y="1800000"/>
            <a:ext cx="10679174" cy="1440000"/>
          </a:xfrm>
          <a:prstGeom prst="rect">
            <a:avLst/>
          </a:prstGeom>
        </p:spPr>
      </p:pic>
      <p:sp>
        <p:nvSpPr>
          <p:cNvPr id="22" name="Sous-titre">
            <a:extLst>
              <a:ext uri="{FF2B5EF4-FFF2-40B4-BE49-F238E27FC236}">
                <a16:creationId xmlns:a16="http://schemas.microsoft.com/office/drawing/2014/main" id="{B39379EA-2E6D-4882-8412-39A6A9FE76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04825" y="1386000"/>
            <a:ext cx="10679174" cy="522095"/>
          </a:xfrm>
          <a:noFill/>
        </p:spPr>
        <p:txBody>
          <a:bodyPr tIns="90000" bIns="90000" anchor="ctr" anchorCtr="0">
            <a:normAutofit/>
          </a:bodyPr>
          <a:lstStyle>
            <a:lvl1pPr marL="0" indent="0" algn="r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25" name="Picto1">
            <a:extLst>
              <a:ext uri="{FF2B5EF4-FFF2-40B4-BE49-F238E27FC236}">
                <a16:creationId xmlns:a16="http://schemas.microsoft.com/office/drawing/2014/main" id="{B828C2A0-68D0-4CE5-9892-F37E016C54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228300" y="252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0" name="Ombre">
            <a:extLst>
              <a:ext uri="{FF2B5EF4-FFF2-40B4-BE49-F238E27FC236}">
                <a16:creationId xmlns:a16="http://schemas.microsoft.com/office/drawing/2014/main" id="{2B027AF2-671E-443F-BEAC-3F9501658DE3}"/>
              </a:ext>
            </a:extLst>
          </p:cNvPr>
          <p:cNvSpPr/>
          <p:nvPr userDrawn="1"/>
        </p:nvSpPr>
        <p:spPr>
          <a:xfrm>
            <a:off x="3810300" y="4354160"/>
            <a:ext cx="2400300" cy="2399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3000000" algn="ctr" rotWithShape="0">
              <a:schemeClr val="tx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Graphique">
            <a:extLst>
              <a:ext uri="{FF2B5EF4-FFF2-40B4-BE49-F238E27FC236}">
                <a16:creationId xmlns:a16="http://schemas.microsoft.com/office/drawing/2014/main" id="{C46B23E1-9B66-49B9-B04A-5B249D95C5B7}"/>
              </a:ext>
            </a:extLst>
          </p:cNvPr>
          <p:cNvSpPr>
            <a:spLocks noGrp="1" noChangeAspect="1"/>
          </p:cNvSpPr>
          <p:nvPr>
            <p:ph type="chart" sz="quarter" idx="21" hasCustomPrompt="1"/>
          </p:nvPr>
        </p:nvSpPr>
        <p:spPr>
          <a:xfrm>
            <a:off x="1230450" y="1774125"/>
            <a:ext cx="7560000" cy="7560000"/>
          </a:xfrm>
          <a:custGeom>
            <a:avLst/>
            <a:gdLst>
              <a:gd name="connsiteX0" fmla="*/ 3780000 w 7560000"/>
              <a:gd name="connsiteY0" fmla="*/ 2340000 h 7560000"/>
              <a:gd name="connsiteX1" fmla="*/ 2340000 w 7560000"/>
              <a:gd name="connsiteY1" fmla="*/ 3780000 h 7560000"/>
              <a:gd name="connsiteX2" fmla="*/ 3780000 w 7560000"/>
              <a:gd name="connsiteY2" fmla="*/ 5220000 h 7560000"/>
              <a:gd name="connsiteX3" fmla="*/ 5220000 w 7560000"/>
              <a:gd name="connsiteY3" fmla="*/ 3780000 h 7560000"/>
              <a:gd name="connsiteX4" fmla="*/ 3780000 w 7560000"/>
              <a:gd name="connsiteY4" fmla="*/ 2340000 h 7560000"/>
              <a:gd name="connsiteX5" fmla="*/ 0 w 7560000"/>
              <a:gd name="connsiteY5" fmla="*/ 0 h 7560000"/>
              <a:gd name="connsiteX6" fmla="*/ 7560000 w 7560000"/>
              <a:gd name="connsiteY6" fmla="*/ 0 h 7560000"/>
              <a:gd name="connsiteX7" fmla="*/ 7560000 w 7560000"/>
              <a:gd name="connsiteY7" fmla="*/ 7560000 h 7560000"/>
              <a:gd name="connsiteX8" fmla="*/ 0 w 7560000"/>
              <a:gd name="connsiteY8" fmla="*/ 7560000 h 75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0000" h="7560000">
                <a:moveTo>
                  <a:pt x="3780000" y="2340000"/>
                </a:moveTo>
                <a:cubicBezTo>
                  <a:pt x="2984710" y="2340000"/>
                  <a:pt x="2340000" y="2984710"/>
                  <a:pt x="2340000" y="3780000"/>
                </a:cubicBezTo>
                <a:cubicBezTo>
                  <a:pt x="2340000" y="4575290"/>
                  <a:pt x="2984710" y="5220000"/>
                  <a:pt x="3780000" y="5220000"/>
                </a:cubicBezTo>
                <a:cubicBezTo>
                  <a:pt x="4575290" y="5220000"/>
                  <a:pt x="5220000" y="4575290"/>
                  <a:pt x="5220000" y="3780000"/>
                </a:cubicBezTo>
                <a:cubicBezTo>
                  <a:pt x="5220000" y="2984710"/>
                  <a:pt x="4575290" y="2340000"/>
                  <a:pt x="3780000" y="2340000"/>
                </a:cubicBezTo>
                <a:close/>
                <a:moveTo>
                  <a:pt x="0" y="0"/>
                </a:moveTo>
                <a:lnTo>
                  <a:pt x="7560000" y="0"/>
                </a:lnTo>
                <a:lnTo>
                  <a:pt x="7560000" y="7560000"/>
                </a:lnTo>
                <a:lnTo>
                  <a:pt x="0" y="7560000"/>
                </a:lnTo>
                <a:close/>
              </a:path>
            </a:pathLst>
          </a:custGeom>
        </p:spPr>
        <p:txBody>
          <a:bodyPr vert="horz" lIns="180000" tIns="180000" rIns="180000" bIns="360000" rtlCol="0" anchor="ctr" anchorCtr="1">
            <a:normAutofit/>
          </a:bodyPr>
          <a:lstStyle>
            <a:lvl1pPr marL="0" indent="0">
              <a:buFontTx/>
              <a:buNone/>
              <a:defRPr lang="fr-FR"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Cliquez ici pour insérer un graphique</a:t>
            </a:r>
          </a:p>
          <a:p>
            <a:endParaRPr lang="fr-FR" dirty="0"/>
          </a:p>
        </p:txBody>
      </p:sp>
      <p:sp>
        <p:nvSpPr>
          <p:cNvPr id="23" name="Espace réservé du texte 40">
            <a:extLst>
              <a:ext uri="{FF2B5EF4-FFF2-40B4-BE49-F238E27FC236}">
                <a16:creationId xmlns:a16="http://schemas.microsoft.com/office/drawing/2014/main" id="{A81B801E-49F4-495A-AC5D-E05B13E7CD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382250" y="2520000"/>
            <a:ext cx="6685799" cy="6271200"/>
          </a:xfrm>
        </p:spPr>
        <p:txBody>
          <a:bodyPr lIns="90000"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98ACAD-7CAF-4013-94B5-6F653132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824" y="504000"/>
            <a:ext cx="10679175" cy="900000"/>
          </a:xfrm>
          <a:noFill/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142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30" grpId="0" animBg="1"/>
      <p:bldP spid="32" grpId="0"/>
      <p:bldP spid="23" grpId="0" uiExpand="1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RT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nd-Numéro">
            <a:extLst>
              <a:ext uri="{FF2B5EF4-FFF2-40B4-BE49-F238E27FC236}">
                <a16:creationId xmlns:a16="http://schemas.microsoft.com/office/drawing/2014/main" id="{99601C67-06D9-4F84-838D-5E1F21F700D1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28" name="Numéro">
            <a:extLst>
              <a:ext uri="{FF2B5EF4-FFF2-40B4-BE49-F238E27FC236}">
                <a16:creationId xmlns:a16="http://schemas.microsoft.com/office/drawing/2014/main" id="{115B7142-7C7E-4094-99DD-176B69AB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Fond-Logo">
            <a:extLst>
              <a:ext uri="{FF2B5EF4-FFF2-40B4-BE49-F238E27FC236}">
                <a16:creationId xmlns:a16="http://schemas.microsoft.com/office/drawing/2014/main" id="{AAF180D1-710C-4260-820F-2E3EA0458DFB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9F5E1A19-8FDE-4562-940F-EE96BEAD6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9" name="Pied-Titre">
            <a:extLst>
              <a:ext uri="{FF2B5EF4-FFF2-40B4-BE49-F238E27FC236}">
                <a16:creationId xmlns:a16="http://schemas.microsoft.com/office/drawing/2014/main" id="{7C9AF01B-9094-4648-B519-15B66CA2E2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0" name="Pied-Séparateur1">
            <a:extLst>
              <a:ext uri="{FF2B5EF4-FFF2-40B4-BE49-F238E27FC236}">
                <a16:creationId xmlns:a16="http://schemas.microsoft.com/office/drawing/2014/main" id="{EDCD0E7B-E37E-4EB7-A156-11CACBAEA5DE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ed-Version">
            <a:extLst>
              <a:ext uri="{FF2B5EF4-FFF2-40B4-BE49-F238E27FC236}">
                <a16:creationId xmlns:a16="http://schemas.microsoft.com/office/drawing/2014/main" id="{12BF9360-2B92-4DD2-8779-BDF20B8B94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2" name="Pied-Séparateur2">
            <a:extLst>
              <a:ext uri="{FF2B5EF4-FFF2-40B4-BE49-F238E27FC236}">
                <a16:creationId xmlns:a16="http://schemas.microsoft.com/office/drawing/2014/main" id="{DC0C7BEB-16D2-41E6-845B-BDB331C58103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ed-Auteur">
            <a:extLst>
              <a:ext uri="{FF2B5EF4-FFF2-40B4-BE49-F238E27FC236}">
                <a16:creationId xmlns:a16="http://schemas.microsoft.com/office/drawing/2014/main" id="{BEABFC1A-3ABF-4E73-B4FE-C92B6F3F9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C0AF590E-FF65-4A44-86B5-E127D11CFB1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35" name="Titre">
            <a:extLst>
              <a:ext uri="{FF2B5EF4-FFF2-40B4-BE49-F238E27FC236}">
                <a16:creationId xmlns:a16="http://schemas.microsoft.com/office/drawing/2014/main" id="{26CEB90B-AC59-4A66-A21B-AE3CA3CF5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6" name="Sous-titre">
            <a:extLst>
              <a:ext uri="{FF2B5EF4-FFF2-40B4-BE49-F238E27FC236}">
                <a16:creationId xmlns:a16="http://schemas.microsoft.com/office/drawing/2014/main" id="{7BEBF553-18C1-4F5B-A6A6-D955C8163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" name="Espace réservé du graphique 3">
            <a:extLst>
              <a:ext uri="{FF2B5EF4-FFF2-40B4-BE49-F238E27FC236}">
                <a16:creationId xmlns:a16="http://schemas.microsoft.com/office/drawing/2014/main" id="{7D4A7143-CD61-4F09-8046-4EF02681A879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504000" y="6569620"/>
            <a:ext cx="17280000" cy="2880000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lang="fr-FR" sz="2000" b="0" u="none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insérer un graphique</a:t>
            </a:r>
          </a:p>
          <a:p>
            <a:endParaRPr lang="fr-FR" dirty="0"/>
          </a:p>
        </p:txBody>
      </p:sp>
      <p:pic>
        <p:nvPicPr>
          <p:cNvPr id="58" name="Ombre1">
            <a:extLst>
              <a:ext uri="{FF2B5EF4-FFF2-40B4-BE49-F238E27FC236}">
                <a16:creationId xmlns:a16="http://schemas.microsoft.com/office/drawing/2014/main" id="{F2FE6C7A-B8A2-42DA-8597-1659A2E86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4" y="6248733"/>
            <a:ext cx="4754502" cy="584737"/>
          </a:xfrm>
          <a:prstGeom prst="rect">
            <a:avLst/>
          </a:prstGeom>
        </p:spPr>
      </p:pic>
      <p:sp>
        <p:nvSpPr>
          <p:cNvPr id="59" name="Marge1">
            <a:extLst>
              <a:ext uri="{FF2B5EF4-FFF2-40B4-BE49-F238E27FC236}">
                <a16:creationId xmlns:a16="http://schemas.microsoft.com/office/drawing/2014/main" id="{446339F7-D657-440C-9AE7-5D1BA55CEAD2}"/>
              </a:ext>
            </a:extLst>
          </p:cNvPr>
          <p:cNvSpPr>
            <a:spLocks/>
          </p:cNvSpPr>
          <p:nvPr userDrawn="1"/>
        </p:nvSpPr>
        <p:spPr bwMode="auto">
          <a:xfrm>
            <a:off x="1243924" y="2357638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Espace réservé du texte 40">
            <a:extLst>
              <a:ext uri="{FF2B5EF4-FFF2-40B4-BE49-F238E27FC236}">
                <a16:creationId xmlns:a16="http://schemas.microsoft.com/office/drawing/2014/main" id="{D305385B-CED9-41B5-B9C2-978E0F84D83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45600" y="3637501"/>
            <a:ext cx="820800" cy="2651786"/>
          </a:xfrm>
          <a:noFill/>
        </p:spPr>
        <p:txBody>
          <a:bodyPr vert="vert270" lIns="0" tIns="0" rIns="0" bIns="18000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1D9AA5CD-E79D-49A1-9EA7-A0216C3EE4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6400" y="2358087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192 h 3931200"/>
              <a:gd name="connsiteX5" fmla="*/ 72494 w 3931200"/>
              <a:gd name="connsiteY5" fmla="*/ 1052884 h 3931200"/>
              <a:gd name="connsiteX6" fmla="*/ 359941 w 3931200"/>
              <a:gd name="connsiteY6" fmla="*/ 700198 h 3931200"/>
              <a:gd name="connsiteX7" fmla="*/ 72494 w 3931200"/>
              <a:gd name="connsiteY7" fmla="*/ 347512 h 3931200"/>
              <a:gd name="connsiteX8" fmla="*/ 0 w 3931200"/>
              <a:gd name="connsiteY8" fmla="*/ 340204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192"/>
                </a:lnTo>
                <a:lnTo>
                  <a:pt x="72494" y="1052884"/>
                </a:lnTo>
                <a:cubicBezTo>
                  <a:pt x="236540" y="1019316"/>
                  <a:pt x="359941" y="874168"/>
                  <a:pt x="359941" y="700198"/>
                </a:cubicBezTo>
                <a:cubicBezTo>
                  <a:pt x="359941" y="526228"/>
                  <a:pt x="236540" y="381081"/>
                  <a:pt x="72494" y="347512"/>
                </a:cubicBezTo>
                <a:lnTo>
                  <a:pt x="0" y="34020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180000" bIns="180000">
            <a:noAutofit/>
          </a:bodyPr>
          <a:lstStyle>
            <a:lvl1pPr marL="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Cliquez ici pour insérer le texte</a:t>
            </a:r>
          </a:p>
        </p:txBody>
      </p:sp>
      <p:sp>
        <p:nvSpPr>
          <p:cNvPr id="61" name="Picto1">
            <a:extLst>
              <a:ext uri="{FF2B5EF4-FFF2-40B4-BE49-F238E27FC236}">
                <a16:creationId xmlns:a16="http://schemas.microsoft.com/office/drawing/2014/main" id="{12D6A3D6-118E-4BDB-B4CB-B16149529A7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06341" y="2698285"/>
            <a:ext cx="720000" cy="720000"/>
          </a:xfrm>
          <a:prstGeom prst="ellipse">
            <a:avLst/>
          </a:prstGeom>
          <a:noFill/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62" name="Ombre2">
            <a:extLst>
              <a:ext uri="{FF2B5EF4-FFF2-40B4-BE49-F238E27FC236}">
                <a16:creationId xmlns:a16="http://schemas.microsoft.com/office/drawing/2014/main" id="{772DFE2A-B343-4DC9-96CA-034275F9E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6" y="6248733"/>
            <a:ext cx="4754502" cy="584737"/>
          </a:xfrm>
          <a:prstGeom prst="rect">
            <a:avLst/>
          </a:prstGeom>
        </p:spPr>
      </p:pic>
      <p:sp>
        <p:nvSpPr>
          <p:cNvPr id="63" name="Marge2">
            <a:extLst>
              <a:ext uri="{FF2B5EF4-FFF2-40B4-BE49-F238E27FC236}">
                <a16:creationId xmlns:a16="http://schemas.microsoft.com/office/drawing/2014/main" id="{0652A9CE-16A4-4B09-9D9F-2A031ED7AEED}"/>
              </a:ext>
            </a:extLst>
          </p:cNvPr>
          <p:cNvSpPr>
            <a:spLocks/>
          </p:cNvSpPr>
          <p:nvPr userDrawn="1"/>
        </p:nvSpPr>
        <p:spPr bwMode="auto">
          <a:xfrm>
            <a:off x="6769766" y="2357638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Espace réservé du texte 40">
            <a:extLst>
              <a:ext uri="{FF2B5EF4-FFF2-40B4-BE49-F238E27FC236}">
                <a16:creationId xmlns:a16="http://schemas.microsoft.com/office/drawing/2014/main" id="{21AF2D5E-9CA1-41CD-A212-A2410A7B8C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71600" y="3637501"/>
            <a:ext cx="820800" cy="2651786"/>
          </a:xfrm>
          <a:noFill/>
        </p:spPr>
        <p:txBody>
          <a:bodyPr vert="vert270" lIns="0" tIns="0" rIns="0" bIns="18000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ECFD7F98-A2B6-4EFC-921E-840DE82F43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92400" y="2358087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176 h 3931200"/>
              <a:gd name="connsiteX5" fmla="*/ 72336 w 3931200"/>
              <a:gd name="connsiteY5" fmla="*/ 1052884 h 3931200"/>
              <a:gd name="connsiteX6" fmla="*/ 359783 w 3931200"/>
              <a:gd name="connsiteY6" fmla="*/ 700198 h 3931200"/>
              <a:gd name="connsiteX7" fmla="*/ 72336 w 3931200"/>
              <a:gd name="connsiteY7" fmla="*/ 347512 h 3931200"/>
              <a:gd name="connsiteX8" fmla="*/ 0 w 3931200"/>
              <a:gd name="connsiteY8" fmla="*/ 340220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176"/>
                </a:lnTo>
                <a:lnTo>
                  <a:pt x="72336" y="1052884"/>
                </a:lnTo>
                <a:cubicBezTo>
                  <a:pt x="236382" y="1019316"/>
                  <a:pt x="359783" y="874168"/>
                  <a:pt x="359783" y="700198"/>
                </a:cubicBezTo>
                <a:cubicBezTo>
                  <a:pt x="359783" y="526228"/>
                  <a:pt x="236382" y="381081"/>
                  <a:pt x="72336" y="347512"/>
                </a:cubicBezTo>
                <a:lnTo>
                  <a:pt x="0" y="34022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180000" bIns="180000">
            <a:noAutofit/>
          </a:bodyPr>
          <a:lstStyle>
            <a:lvl1pPr marL="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Cliquez ici pour insérer le texte</a:t>
            </a:r>
          </a:p>
        </p:txBody>
      </p:sp>
      <p:sp>
        <p:nvSpPr>
          <p:cNvPr id="65" name="Picto2">
            <a:extLst>
              <a:ext uri="{FF2B5EF4-FFF2-40B4-BE49-F238E27FC236}">
                <a16:creationId xmlns:a16="http://schemas.microsoft.com/office/drawing/2014/main" id="{ABAA78BF-11EB-4716-AC62-06CF481C2E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32183" y="2698285"/>
            <a:ext cx="720000" cy="720000"/>
          </a:xfrm>
          <a:prstGeom prst="ellipse">
            <a:avLst/>
          </a:prstGeom>
          <a:noFill/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66" name="Ombre3">
            <a:extLst>
              <a:ext uri="{FF2B5EF4-FFF2-40B4-BE49-F238E27FC236}">
                <a16:creationId xmlns:a16="http://schemas.microsoft.com/office/drawing/2014/main" id="{3FD87041-1D0A-48B6-9B5A-315A357A4F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65" y="6260453"/>
            <a:ext cx="4754502" cy="584737"/>
          </a:xfrm>
          <a:prstGeom prst="rect">
            <a:avLst/>
          </a:prstGeom>
        </p:spPr>
      </p:pic>
      <p:sp>
        <p:nvSpPr>
          <p:cNvPr id="67" name="Marge3">
            <a:extLst>
              <a:ext uri="{FF2B5EF4-FFF2-40B4-BE49-F238E27FC236}">
                <a16:creationId xmlns:a16="http://schemas.microsoft.com/office/drawing/2014/main" id="{3BAFB94B-0FEE-477F-87FA-D7D240029021}"/>
              </a:ext>
            </a:extLst>
          </p:cNvPr>
          <p:cNvSpPr>
            <a:spLocks/>
          </p:cNvSpPr>
          <p:nvPr userDrawn="1"/>
        </p:nvSpPr>
        <p:spPr bwMode="auto">
          <a:xfrm>
            <a:off x="12303065" y="2358087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Espace réservé du texte 40">
            <a:extLst>
              <a:ext uri="{FF2B5EF4-FFF2-40B4-BE49-F238E27FC236}">
                <a16:creationId xmlns:a16="http://schemas.microsoft.com/office/drawing/2014/main" id="{D8CC6E19-355B-44EE-AF74-A837446ADC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2304800" y="3637501"/>
            <a:ext cx="820800" cy="2651786"/>
          </a:xfrm>
          <a:noFill/>
        </p:spPr>
        <p:txBody>
          <a:bodyPr vert="vert270" lIns="0" tIns="0" rIns="0" bIns="180000" anchor="ctr" anchorCtr="0"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598AA909-F1F0-4D70-96B3-015CFC44F6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3125600" y="2358087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1751 h 3931200"/>
              <a:gd name="connsiteX5" fmla="*/ 72435 w 3931200"/>
              <a:gd name="connsiteY5" fmla="*/ 1054449 h 3931200"/>
              <a:gd name="connsiteX6" fmla="*/ 359882 w 3931200"/>
              <a:gd name="connsiteY6" fmla="*/ 701763 h 3931200"/>
              <a:gd name="connsiteX7" fmla="*/ 72435 w 3931200"/>
              <a:gd name="connsiteY7" fmla="*/ 349077 h 3931200"/>
              <a:gd name="connsiteX8" fmla="*/ 0 w 3931200"/>
              <a:gd name="connsiteY8" fmla="*/ 341775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1751"/>
                </a:lnTo>
                <a:lnTo>
                  <a:pt x="72435" y="1054449"/>
                </a:lnTo>
                <a:cubicBezTo>
                  <a:pt x="236481" y="1020881"/>
                  <a:pt x="359882" y="875733"/>
                  <a:pt x="359882" y="701763"/>
                </a:cubicBezTo>
                <a:cubicBezTo>
                  <a:pt x="359882" y="527793"/>
                  <a:pt x="236481" y="382646"/>
                  <a:pt x="72435" y="349077"/>
                </a:cubicBezTo>
                <a:lnTo>
                  <a:pt x="0" y="34177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180000" bIns="180000">
            <a:noAutofit/>
          </a:bodyPr>
          <a:lstStyle>
            <a:lvl1pPr marL="0" indent="0">
              <a:buFontTx/>
              <a:buNone/>
              <a:defRPr sz="2400">
                <a:solidFill>
                  <a:srgbClr val="5F5F5F"/>
                </a:solidFill>
                <a:latin typeface="+mn-lt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/>
              <a:t>Cliquez ici pour insérer le texte</a:t>
            </a:r>
          </a:p>
        </p:txBody>
      </p:sp>
      <p:sp>
        <p:nvSpPr>
          <p:cNvPr id="69" name="Picto3">
            <a:extLst>
              <a:ext uri="{FF2B5EF4-FFF2-40B4-BE49-F238E27FC236}">
                <a16:creationId xmlns:a16="http://schemas.microsoft.com/office/drawing/2014/main" id="{0F1C556D-6DEB-487E-9B14-5E71F2CD02B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2765482" y="2699850"/>
            <a:ext cx="720000" cy="720000"/>
          </a:xfrm>
          <a:prstGeom prst="ellipse">
            <a:avLst/>
          </a:prstGeom>
          <a:noFill/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11387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nd-Numéro">
            <a:extLst>
              <a:ext uri="{FF2B5EF4-FFF2-40B4-BE49-F238E27FC236}">
                <a16:creationId xmlns:a16="http://schemas.microsoft.com/office/drawing/2014/main" id="{59CEBCC4-AB97-4178-AB00-76F54978F587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29" name="Numéro">
            <a:extLst>
              <a:ext uri="{FF2B5EF4-FFF2-40B4-BE49-F238E27FC236}">
                <a16:creationId xmlns:a16="http://schemas.microsoft.com/office/drawing/2014/main" id="{A650EDF5-F5B1-43CB-AF43-24A36B6E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Fond-Logo">
            <a:extLst>
              <a:ext uri="{FF2B5EF4-FFF2-40B4-BE49-F238E27FC236}">
                <a16:creationId xmlns:a16="http://schemas.microsoft.com/office/drawing/2014/main" id="{95885F71-B18B-4726-A788-0366451D7F3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1" name="Logo">
            <a:extLst>
              <a:ext uri="{FF2B5EF4-FFF2-40B4-BE49-F238E27FC236}">
                <a16:creationId xmlns:a16="http://schemas.microsoft.com/office/drawing/2014/main" id="{779836FA-8F29-4040-A142-8874D1569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18" name="Ombre">
            <a:extLst>
              <a:ext uri="{FF2B5EF4-FFF2-40B4-BE49-F238E27FC236}">
                <a16:creationId xmlns:a16="http://schemas.microsoft.com/office/drawing/2014/main" id="{9C962E50-4175-46B3-8BFB-AB487B567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80" y="2051455"/>
            <a:ext cx="1351508" cy="8233957"/>
          </a:xfrm>
          <a:prstGeom prst="rect">
            <a:avLst/>
          </a:prstGeom>
        </p:spPr>
      </p:pic>
      <p:pic>
        <p:nvPicPr>
          <p:cNvPr id="23" name="Ombre">
            <a:extLst>
              <a:ext uri="{FF2B5EF4-FFF2-40B4-BE49-F238E27FC236}">
                <a16:creationId xmlns:a16="http://schemas.microsoft.com/office/drawing/2014/main" id="{A82DE0B8-2F07-4333-87A3-A167841957F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6" name="Picto1">
            <a:extLst>
              <a:ext uri="{FF2B5EF4-FFF2-40B4-BE49-F238E27FC236}">
                <a16:creationId xmlns:a16="http://schemas.microsoft.com/office/drawing/2014/main" id="{2911D6A6-8BCC-492F-BD15-9AE0ED227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78" y="2698914"/>
            <a:ext cx="1800000" cy="1800000"/>
          </a:xfrm>
          <a:prstGeom prst="rect">
            <a:avLst/>
          </a:prstGeom>
        </p:spPr>
      </p:pic>
      <p:pic>
        <p:nvPicPr>
          <p:cNvPr id="4" name="Picto2">
            <a:extLst>
              <a:ext uri="{FF2B5EF4-FFF2-40B4-BE49-F238E27FC236}">
                <a16:creationId xmlns:a16="http://schemas.microsoft.com/office/drawing/2014/main" id="{CC286088-5B8A-4252-B9E7-8F414240BD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18" y="2698914"/>
            <a:ext cx="1800000" cy="1800000"/>
          </a:xfrm>
          <a:prstGeom prst="rect">
            <a:avLst/>
          </a:prstGeom>
        </p:spPr>
      </p:pic>
      <p:sp>
        <p:nvSpPr>
          <p:cNvPr id="19" name="Séparateur1">
            <a:extLst>
              <a:ext uri="{FF2B5EF4-FFF2-40B4-BE49-F238E27FC236}">
                <a16:creationId xmlns:a16="http://schemas.microsoft.com/office/drawing/2014/main" id="{0BA32220-4596-48F5-8BFC-DF007BAB755F}"/>
              </a:ext>
            </a:extLst>
          </p:cNvPr>
          <p:cNvSpPr/>
          <p:nvPr userDrawn="1"/>
        </p:nvSpPr>
        <p:spPr>
          <a:xfrm>
            <a:off x="2664000" y="3232049"/>
            <a:ext cx="54000" cy="785691"/>
          </a:xfrm>
          <a:prstGeom prst="rect">
            <a:avLst/>
          </a:pr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éparateur2">
            <a:extLst>
              <a:ext uri="{FF2B5EF4-FFF2-40B4-BE49-F238E27FC236}">
                <a16:creationId xmlns:a16="http://schemas.microsoft.com/office/drawing/2014/main" id="{DC0B02A8-3900-4CDB-A1B7-065DD6641F2A}"/>
              </a:ext>
            </a:extLst>
          </p:cNvPr>
          <p:cNvSpPr/>
          <p:nvPr userDrawn="1"/>
        </p:nvSpPr>
        <p:spPr>
          <a:xfrm>
            <a:off x="15573600" y="3232049"/>
            <a:ext cx="54000" cy="785691"/>
          </a:xfrm>
          <a:prstGeom prst="rect">
            <a:avLst/>
          </a:pr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Encart1">
            <a:extLst>
              <a:ext uri="{FF2B5EF4-FFF2-40B4-BE49-F238E27FC236}">
                <a16:creationId xmlns:a16="http://schemas.microsoft.com/office/drawing/2014/main" id="{92792C8B-793D-449E-AF86-FA8A50E67D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4000" y="3240000"/>
            <a:ext cx="4680000" cy="720000"/>
          </a:xfrm>
        </p:spPr>
        <p:txBody>
          <a:bodyPr tIns="90000" bIns="9000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gradFill flip="none" rotWithShape="1"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88563" indent="0">
              <a:buFontTx/>
              <a:buNone/>
              <a:defRPr/>
            </a:lvl2pPr>
            <a:lvl3pPr marL="1174271" indent="0">
              <a:buFontTx/>
              <a:buNone/>
              <a:defRPr/>
            </a:lvl3pPr>
            <a:lvl4pPr marL="1859980" indent="0">
              <a:buFontTx/>
              <a:buNone/>
              <a:defRPr/>
            </a:lvl4pPr>
            <a:lvl5pPr marL="2545689" indent="0">
              <a:buFontTx/>
              <a:buNone/>
              <a:defRPr/>
            </a:lvl5pPr>
          </a:lstStyle>
          <a:p>
            <a:pPr lvl="0"/>
            <a:r>
              <a:rPr lang="fr-FR" dirty="0"/>
              <a:t>Complétez ici </a:t>
            </a:r>
            <a:br>
              <a:rPr lang="fr-FR" dirty="0"/>
            </a:br>
            <a:r>
              <a:rPr lang="fr-FR" dirty="0"/>
              <a:t>le titre de l’encart</a:t>
            </a:r>
          </a:p>
        </p:txBody>
      </p:sp>
      <p:sp>
        <p:nvSpPr>
          <p:cNvPr id="36" name="Encart2">
            <a:extLst>
              <a:ext uri="{FF2B5EF4-FFF2-40B4-BE49-F238E27FC236}">
                <a16:creationId xmlns:a16="http://schemas.microsoft.com/office/drawing/2014/main" id="{71348586-AA8C-491E-92A7-14704CF9F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606250" y="3240000"/>
            <a:ext cx="4680000" cy="720000"/>
          </a:xfrm>
        </p:spPr>
        <p:txBody>
          <a:bodyPr tIns="90000" bIns="90000" anchor="ctr" anchorCtr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2800" b="1">
                <a:gradFill flip="none" rotWithShape="1"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88563" indent="0">
              <a:buFontTx/>
              <a:buNone/>
              <a:defRPr/>
            </a:lvl2pPr>
            <a:lvl3pPr marL="1174271" indent="0">
              <a:buFontTx/>
              <a:buNone/>
              <a:defRPr/>
            </a:lvl3pPr>
            <a:lvl4pPr marL="1859980" indent="0">
              <a:buFontTx/>
              <a:buNone/>
              <a:defRPr/>
            </a:lvl4pPr>
            <a:lvl5pPr marL="2545689" indent="0">
              <a:buFontTx/>
              <a:buNone/>
              <a:defRPr/>
            </a:lvl5pPr>
          </a:lstStyle>
          <a:p>
            <a:pPr lvl="0"/>
            <a:r>
              <a:rPr lang="fr-FR" dirty="0"/>
              <a:t>Complétez ici </a:t>
            </a:r>
            <a:br>
              <a:rPr lang="fr-FR" dirty="0"/>
            </a:br>
            <a:r>
              <a:rPr lang="fr-FR" dirty="0"/>
              <a:t>le titre de l’encart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FF861EC4-AD7D-4DE6-BF89-27B1CE580A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08340" y="4319997"/>
            <a:ext cx="6495797" cy="5099953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4" name="Espace réservé du texte 42">
            <a:extLst>
              <a:ext uri="{FF2B5EF4-FFF2-40B4-BE49-F238E27FC236}">
                <a16:creationId xmlns:a16="http://schemas.microsoft.com/office/drawing/2014/main" id="{199DD69C-E8C5-4DF5-85C6-91F0A1166A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24811" y="4319997"/>
            <a:ext cx="6495797" cy="5099953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3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2" grpId="0" animBg="1"/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" grpId="0" uiExpand="1">
        <p:tmplLst>
          <p:tmpl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nd-Numéro">
            <a:extLst>
              <a:ext uri="{FF2B5EF4-FFF2-40B4-BE49-F238E27FC236}">
                <a16:creationId xmlns:a16="http://schemas.microsoft.com/office/drawing/2014/main" id="{87BE385B-127C-4792-9514-4D6C022513A4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1" name="Numéro">
            <a:extLst>
              <a:ext uri="{FF2B5EF4-FFF2-40B4-BE49-F238E27FC236}">
                <a16:creationId xmlns:a16="http://schemas.microsoft.com/office/drawing/2014/main" id="{30E040FF-F305-4CEE-B31A-4C11BAE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2" name="Fond-Logo">
            <a:extLst>
              <a:ext uri="{FF2B5EF4-FFF2-40B4-BE49-F238E27FC236}">
                <a16:creationId xmlns:a16="http://schemas.microsoft.com/office/drawing/2014/main" id="{020E4E7A-1A50-4566-9DE0-C41073FF8582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5" name="Logo">
            <a:extLst>
              <a:ext uri="{FF2B5EF4-FFF2-40B4-BE49-F238E27FC236}">
                <a16:creationId xmlns:a16="http://schemas.microsoft.com/office/drawing/2014/main" id="{CD29BBF9-5159-494F-9CC7-848738B59A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27" name="Ombre">
            <a:extLst>
              <a:ext uri="{FF2B5EF4-FFF2-40B4-BE49-F238E27FC236}">
                <a16:creationId xmlns:a16="http://schemas.microsoft.com/office/drawing/2014/main" id="{94B1A481-D3F1-4720-8E3A-3B4C163A522C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29" name="Ombre1">
            <a:extLst>
              <a:ext uri="{FF2B5EF4-FFF2-40B4-BE49-F238E27FC236}">
                <a16:creationId xmlns:a16="http://schemas.microsoft.com/office/drawing/2014/main" id="{03A07DEC-6DBC-4DAB-B216-0352D36FB4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18" y="5663224"/>
            <a:ext cx="4680000" cy="149657"/>
          </a:xfrm>
          <a:prstGeom prst="rect">
            <a:avLst/>
          </a:prstGeom>
        </p:spPr>
      </p:pic>
      <p:sp>
        <p:nvSpPr>
          <p:cNvPr id="54" name="Image1">
            <a:extLst>
              <a:ext uri="{FF2B5EF4-FFF2-40B4-BE49-F238E27FC236}">
                <a16:creationId xmlns:a16="http://schemas.microsoft.com/office/drawing/2014/main" id="{62AC47E8-E3B8-4751-BB5F-6F32CF8D601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022418" y="2713238"/>
            <a:ext cx="4679950" cy="2880000"/>
          </a:xfrm>
          <a:custGeom>
            <a:avLst/>
            <a:gdLst>
              <a:gd name="connsiteX0" fmla="*/ 480010 w 4679950"/>
              <a:gd name="connsiteY0" fmla="*/ 0 h 2880000"/>
              <a:gd name="connsiteX1" fmla="*/ 4199940 w 4679950"/>
              <a:gd name="connsiteY1" fmla="*/ 0 h 2880000"/>
              <a:gd name="connsiteX2" fmla="*/ 4211467 w 4679950"/>
              <a:gd name="connsiteY2" fmla="*/ 1162 h 2880000"/>
              <a:gd name="connsiteX3" fmla="*/ 4679950 w 4679950"/>
              <a:gd name="connsiteY3" fmla="*/ 1162 h 2880000"/>
              <a:gd name="connsiteX4" fmla="*/ 4679950 w 4679950"/>
              <a:gd name="connsiteY4" fmla="*/ 480010 h 2880000"/>
              <a:gd name="connsiteX5" fmla="*/ 4679950 w 4679950"/>
              <a:gd name="connsiteY5" fmla="*/ 901162 h 2880000"/>
              <a:gd name="connsiteX6" fmla="*/ 4679950 w 4679950"/>
              <a:gd name="connsiteY6" fmla="*/ 1314300 h 2880000"/>
              <a:gd name="connsiteX7" fmla="*/ 4281719 w 4679950"/>
              <a:gd name="connsiteY7" fmla="*/ 1314300 h 2880000"/>
              <a:gd name="connsiteX8" fmla="*/ 4035895 w 4679950"/>
              <a:gd name="connsiteY8" fmla="*/ 1314300 h 2880000"/>
              <a:gd name="connsiteX9" fmla="*/ 3804628 w 4679950"/>
              <a:gd name="connsiteY9" fmla="*/ 1314300 h 2880000"/>
              <a:gd name="connsiteX10" fmla="*/ 3804628 w 4679950"/>
              <a:gd name="connsiteY10" fmla="*/ 1545531 h 2880000"/>
              <a:gd name="connsiteX11" fmla="*/ 3804628 w 4679950"/>
              <a:gd name="connsiteY11" fmla="*/ 1700284 h 2880000"/>
              <a:gd name="connsiteX12" fmla="*/ 3804628 w 4679950"/>
              <a:gd name="connsiteY12" fmla="*/ 1902372 h 2880000"/>
              <a:gd name="connsiteX13" fmla="*/ 4035895 w 4679950"/>
              <a:gd name="connsiteY13" fmla="*/ 2133603 h 2880000"/>
              <a:gd name="connsiteX14" fmla="*/ 4679950 w 4679950"/>
              <a:gd name="connsiteY14" fmla="*/ 2133603 h 2880000"/>
              <a:gd name="connsiteX15" fmla="*/ 4679950 w 4679950"/>
              <a:gd name="connsiteY15" fmla="*/ 2399990 h 2880000"/>
              <a:gd name="connsiteX16" fmla="*/ 4199940 w 4679950"/>
              <a:gd name="connsiteY16" fmla="*/ 2880000 h 2880000"/>
              <a:gd name="connsiteX17" fmla="*/ 1615513 w 4679950"/>
              <a:gd name="connsiteY17" fmla="*/ 2880000 h 2880000"/>
              <a:gd name="connsiteX18" fmla="*/ 480010 w 4679950"/>
              <a:gd name="connsiteY18" fmla="*/ 2880000 h 2880000"/>
              <a:gd name="connsiteX19" fmla="*/ 0 w 4679950"/>
              <a:gd name="connsiteY19" fmla="*/ 2880000 h 2880000"/>
              <a:gd name="connsiteX20" fmla="*/ 0 w 4679950"/>
              <a:gd name="connsiteY20" fmla="*/ 2399990 h 2880000"/>
              <a:gd name="connsiteX21" fmla="*/ 0 w 4679950"/>
              <a:gd name="connsiteY21" fmla="*/ 1980000 h 2880000"/>
              <a:gd name="connsiteX22" fmla="*/ 0 w 4679950"/>
              <a:gd name="connsiteY22" fmla="*/ 480010 h 2880000"/>
              <a:gd name="connsiteX23" fmla="*/ 480010 w 4679950"/>
              <a:gd name="connsiteY2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79950" h="2880000">
                <a:moveTo>
                  <a:pt x="480010" y="0"/>
                </a:moveTo>
                <a:lnTo>
                  <a:pt x="4199940" y="0"/>
                </a:lnTo>
                <a:lnTo>
                  <a:pt x="4211467" y="1162"/>
                </a:lnTo>
                <a:lnTo>
                  <a:pt x="4679950" y="1162"/>
                </a:lnTo>
                <a:lnTo>
                  <a:pt x="4679950" y="480010"/>
                </a:lnTo>
                <a:lnTo>
                  <a:pt x="4679950" y="901162"/>
                </a:lnTo>
                <a:lnTo>
                  <a:pt x="4679950" y="1314300"/>
                </a:lnTo>
                <a:lnTo>
                  <a:pt x="4281719" y="1314300"/>
                </a:lnTo>
                <a:lnTo>
                  <a:pt x="4035895" y="1314300"/>
                </a:lnTo>
                <a:lnTo>
                  <a:pt x="3804628" y="1314300"/>
                </a:lnTo>
                <a:lnTo>
                  <a:pt x="3804628" y="1545531"/>
                </a:lnTo>
                <a:lnTo>
                  <a:pt x="3804628" y="1700284"/>
                </a:lnTo>
                <a:lnTo>
                  <a:pt x="3804628" y="1902372"/>
                </a:lnTo>
                <a:cubicBezTo>
                  <a:pt x="3804628" y="2030078"/>
                  <a:pt x="3908169" y="2133603"/>
                  <a:pt x="4035895" y="2133603"/>
                </a:cubicBezTo>
                <a:lnTo>
                  <a:pt x="4679950" y="2133603"/>
                </a:lnTo>
                <a:lnTo>
                  <a:pt x="4679950" y="2399990"/>
                </a:lnTo>
                <a:cubicBezTo>
                  <a:pt x="4679950" y="2665092"/>
                  <a:pt x="4465042" y="2880000"/>
                  <a:pt x="4199940" y="2880000"/>
                </a:cubicBezTo>
                <a:lnTo>
                  <a:pt x="1615513" y="2880000"/>
                </a:lnTo>
                <a:lnTo>
                  <a:pt x="480010" y="2880000"/>
                </a:lnTo>
                <a:lnTo>
                  <a:pt x="0" y="2880000"/>
                </a:lnTo>
                <a:lnTo>
                  <a:pt x="0" y="2399990"/>
                </a:lnTo>
                <a:lnTo>
                  <a:pt x="0" y="1980000"/>
                </a:lnTo>
                <a:lnTo>
                  <a:pt x="0" y="480010"/>
                </a:lnTo>
                <a:cubicBezTo>
                  <a:pt x="0" y="214908"/>
                  <a:pt x="214908" y="0"/>
                  <a:pt x="480010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34" name="Onglet1">
            <a:extLst>
              <a:ext uri="{FF2B5EF4-FFF2-40B4-BE49-F238E27FC236}">
                <a16:creationId xmlns:a16="http://schemas.microsoft.com/office/drawing/2014/main" id="{FE3B8F6A-930C-4848-8E41-29941D23C722}"/>
              </a:ext>
            </a:extLst>
          </p:cNvPr>
          <p:cNvSpPr/>
          <p:nvPr userDrawn="1"/>
        </p:nvSpPr>
        <p:spPr>
          <a:xfrm>
            <a:off x="6827046" y="4027538"/>
            <a:ext cx="1114425" cy="819303"/>
          </a:xfrm>
          <a:custGeom>
            <a:avLst/>
            <a:gdLst>
              <a:gd name="connsiteX0" fmla="*/ 0 w 728663"/>
              <a:gd name="connsiteY0" fmla="*/ 0 h 535781"/>
              <a:gd name="connsiteX1" fmla="*/ 151213 w 728663"/>
              <a:gd name="connsiteY1" fmla="*/ 0 h 535781"/>
              <a:gd name="connsiteX2" fmla="*/ 311944 w 728663"/>
              <a:gd name="connsiteY2" fmla="*/ 0 h 535781"/>
              <a:gd name="connsiteX3" fmla="*/ 728663 w 728663"/>
              <a:gd name="connsiteY3" fmla="*/ 0 h 535781"/>
              <a:gd name="connsiteX4" fmla="*/ 728663 w 728663"/>
              <a:gd name="connsiteY4" fmla="*/ 535781 h 535781"/>
              <a:gd name="connsiteX5" fmla="*/ 151213 w 728663"/>
              <a:gd name="connsiteY5" fmla="*/ 535781 h 535781"/>
              <a:gd name="connsiteX6" fmla="*/ 0 w 728663"/>
              <a:gd name="connsiteY6" fmla="*/ 384568 h 535781"/>
              <a:gd name="connsiteX7" fmla="*/ 0 w 728663"/>
              <a:gd name="connsiteY7" fmla="*/ 252413 h 535781"/>
              <a:gd name="connsiteX8" fmla="*/ 0 w 728663"/>
              <a:gd name="connsiteY8" fmla="*/ 15121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3" h="535781">
                <a:moveTo>
                  <a:pt x="0" y="0"/>
                </a:moveTo>
                <a:lnTo>
                  <a:pt x="151213" y="0"/>
                </a:lnTo>
                <a:lnTo>
                  <a:pt x="311944" y="0"/>
                </a:lnTo>
                <a:lnTo>
                  <a:pt x="728663" y="0"/>
                </a:lnTo>
                <a:lnTo>
                  <a:pt x="728663" y="535781"/>
                </a:lnTo>
                <a:lnTo>
                  <a:pt x="151213" y="535781"/>
                </a:lnTo>
                <a:cubicBezTo>
                  <a:pt x="67700" y="535781"/>
                  <a:pt x="0" y="468081"/>
                  <a:pt x="0" y="384568"/>
                </a:cubicBezTo>
                <a:lnTo>
                  <a:pt x="0" y="252413"/>
                </a:lnTo>
                <a:lnTo>
                  <a:pt x="0" y="151213"/>
                </a:ln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Picto1">
            <a:extLst>
              <a:ext uri="{FF2B5EF4-FFF2-40B4-BE49-F238E27FC236}">
                <a16:creationId xmlns:a16="http://schemas.microsoft.com/office/drawing/2014/main" id="{F0AF6A95-62A2-423B-871C-208DB9FD6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24258" y="4076944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41" name="Ombre2">
            <a:extLst>
              <a:ext uri="{FF2B5EF4-FFF2-40B4-BE49-F238E27FC236}">
                <a16:creationId xmlns:a16="http://schemas.microsoft.com/office/drawing/2014/main" id="{06EE9D47-A07B-4058-95A7-DD4D7EF3D6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209" y="5663224"/>
            <a:ext cx="4680000" cy="149657"/>
          </a:xfrm>
          <a:prstGeom prst="rect">
            <a:avLst/>
          </a:prstGeom>
        </p:spPr>
      </p:pic>
      <p:sp>
        <p:nvSpPr>
          <p:cNvPr id="55" name="Image2">
            <a:extLst>
              <a:ext uri="{FF2B5EF4-FFF2-40B4-BE49-F238E27FC236}">
                <a16:creationId xmlns:a16="http://schemas.microsoft.com/office/drawing/2014/main" id="{67331C8B-20DE-4FD8-8553-58DE7826E10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604209" y="2713238"/>
            <a:ext cx="4679950" cy="2880000"/>
          </a:xfrm>
          <a:custGeom>
            <a:avLst/>
            <a:gdLst>
              <a:gd name="connsiteX0" fmla="*/ 480010 w 4679950"/>
              <a:gd name="connsiteY0" fmla="*/ 0 h 2880000"/>
              <a:gd name="connsiteX1" fmla="*/ 4199940 w 4679950"/>
              <a:gd name="connsiteY1" fmla="*/ 0 h 2880000"/>
              <a:gd name="connsiteX2" fmla="*/ 4211467 w 4679950"/>
              <a:gd name="connsiteY2" fmla="*/ 1162 h 2880000"/>
              <a:gd name="connsiteX3" fmla="*/ 4679950 w 4679950"/>
              <a:gd name="connsiteY3" fmla="*/ 1162 h 2880000"/>
              <a:gd name="connsiteX4" fmla="*/ 4679950 w 4679950"/>
              <a:gd name="connsiteY4" fmla="*/ 480010 h 2880000"/>
              <a:gd name="connsiteX5" fmla="*/ 4679950 w 4679950"/>
              <a:gd name="connsiteY5" fmla="*/ 901162 h 2880000"/>
              <a:gd name="connsiteX6" fmla="*/ 4679950 w 4679950"/>
              <a:gd name="connsiteY6" fmla="*/ 1314300 h 2880000"/>
              <a:gd name="connsiteX7" fmla="*/ 4281719 w 4679950"/>
              <a:gd name="connsiteY7" fmla="*/ 1314300 h 2880000"/>
              <a:gd name="connsiteX8" fmla="*/ 4035895 w 4679950"/>
              <a:gd name="connsiteY8" fmla="*/ 1314300 h 2880000"/>
              <a:gd name="connsiteX9" fmla="*/ 3804628 w 4679950"/>
              <a:gd name="connsiteY9" fmla="*/ 1314300 h 2880000"/>
              <a:gd name="connsiteX10" fmla="*/ 3804628 w 4679950"/>
              <a:gd name="connsiteY10" fmla="*/ 1545531 h 2880000"/>
              <a:gd name="connsiteX11" fmla="*/ 3804628 w 4679950"/>
              <a:gd name="connsiteY11" fmla="*/ 1700284 h 2880000"/>
              <a:gd name="connsiteX12" fmla="*/ 3804628 w 4679950"/>
              <a:gd name="connsiteY12" fmla="*/ 1902372 h 2880000"/>
              <a:gd name="connsiteX13" fmla="*/ 4035895 w 4679950"/>
              <a:gd name="connsiteY13" fmla="*/ 2133603 h 2880000"/>
              <a:gd name="connsiteX14" fmla="*/ 4679950 w 4679950"/>
              <a:gd name="connsiteY14" fmla="*/ 2133603 h 2880000"/>
              <a:gd name="connsiteX15" fmla="*/ 4679950 w 4679950"/>
              <a:gd name="connsiteY15" fmla="*/ 2399990 h 2880000"/>
              <a:gd name="connsiteX16" fmla="*/ 4199940 w 4679950"/>
              <a:gd name="connsiteY16" fmla="*/ 2880000 h 2880000"/>
              <a:gd name="connsiteX17" fmla="*/ 1615513 w 4679950"/>
              <a:gd name="connsiteY17" fmla="*/ 2880000 h 2880000"/>
              <a:gd name="connsiteX18" fmla="*/ 480010 w 4679950"/>
              <a:gd name="connsiteY18" fmla="*/ 2880000 h 2880000"/>
              <a:gd name="connsiteX19" fmla="*/ 0 w 4679950"/>
              <a:gd name="connsiteY19" fmla="*/ 2880000 h 2880000"/>
              <a:gd name="connsiteX20" fmla="*/ 0 w 4679950"/>
              <a:gd name="connsiteY20" fmla="*/ 2399990 h 2880000"/>
              <a:gd name="connsiteX21" fmla="*/ 0 w 4679950"/>
              <a:gd name="connsiteY21" fmla="*/ 1980000 h 2880000"/>
              <a:gd name="connsiteX22" fmla="*/ 0 w 4679950"/>
              <a:gd name="connsiteY22" fmla="*/ 480010 h 2880000"/>
              <a:gd name="connsiteX23" fmla="*/ 480010 w 4679950"/>
              <a:gd name="connsiteY2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79950" h="2880000">
                <a:moveTo>
                  <a:pt x="480010" y="0"/>
                </a:moveTo>
                <a:lnTo>
                  <a:pt x="4199940" y="0"/>
                </a:lnTo>
                <a:lnTo>
                  <a:pt x="4211467" y="1162"/>
                </a:lnTo>
                <a:lnTo>
                  <a:pt x="4679950" y="1162"/>
                </a:lnTo>
                <a:lnTo>
                  <a:pt x="4679950" y="480010"/>
                </a:lnTo>
                <a:lnTo>
                  <a:pt x="4679950" y="901162"/>
                </a:lnTo>
                <a:lnTo>
                  <a:pt x="4679950" y="1314300"/>
                </a:lnTo>
                <a:lnTo>
                  <a:pt x="4281719" y="1314300"/>
                </a:lnTo>
                <a:lnTo>
                  <a:pt x="4035895" y="1314300"/>
                </a:lnTo>
                <a:lnTo>
                  <a:pt x="3804628" y="1314300"/>
                </a:lnTo>
                <a:lnTo>
                  <a:pt x="3804628" y="1545531"/>
                </a:lnTo>
                <a:lnTo>
                  <a:pt x="3804628" y="1700284"/>
                </a:lnTo>
                <a:lnTo>
                  <a:pt x="3804628" y="1902372"/>
                </a:lnTo>
                <a:cubicBezTo>
                  <a:pt x="3804628" y="2030078"/>
                  <a:pt x="3908169" y="2133603"/>
                  <a:pt x="4035895" y="2133603"/>
                </a:cubicBezTo>
                <a:lnTo>
                  <a:pt x="4679950" y="2133603"/>
                </a:lnTo>
                <a:lnTo>
                  <a:pt x="4679950" y="2399990"/>
                </a:lnTo>
                <a:cubicBezTo>
                  <a:pt x="4679950" y="2665092"/>
                  <a:pt x="4465042" y="2880000"/>
                  <a:pt x="4199940" y="2880000"/>
                </a:cubicBezTo>
                <a:lnTo>
                  <a:pt x="1615513" y="2880000"/>
                </a:lnTo>
                <a:lnTo>
                  <a:pt x="480010" y="2880000"/>
                </a:lnTo>
                <a:lnTo>
                  <a:pt x="0" y="2880000"/>
                </a:lnTo>
                <a:lnTo>
                  <a:pt x="0" y="2399990"/>
                </a:lnTo>
                <a:lnTo>
                  <a:pt x="0" y="1980000"/>
                </a:lnTo>
                <a:lnTo>
                  <a:pt x="0" y="480010"/>
                </a:lnTo>
                <a:cubicBezTo>
                  <a:pt x="0" y="214908"/>
                  <a:pt x="214908" y="0"/>
                  <a:pt x="480010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3" name="Onglet2">
            <a:extLst>
              <a:ext uri="{FF2B5EF4-FFF2-40B4-BE49-F238E27FC236}">
                <a16:creationId xmlns:a16="http://schemas.microsoft.com/office/drawing/2014/main" id="{5C61AEF4-9821-4C2D-9C3C-55250F88886E}"/>
              </a:ext>
            </a:extLst>
          </p:cNvPr>
          <p:cNvSpPr/>
          <p:nvPr userDrawn="1"/>
        </p:nvSpPr>
        <p:spPr>
          <a:xfrm>
            <a:off x="14408837" y="4027538"/>
            <a:ext cx="1114425" cy="819303"/>
          </a:xfrm>
          <a:custGeom>
            <a:avLst/>
            <a:gdLst>
              <a:gd name="connsiteX0" fmla="*/ 0 w 728663"/>
              <a:gd name="connsiteY0" fmla="*/ 0 h 535781"/>
              <a:gd name="connsiteX1" fmla="*/ 151213 w 728663"/>
              <a:gd name="connsiteY1" fmla="*/ 0 h 535781"/>
              <a:gd name="connsiteX2" fmla="*/ 311944 w 728663"/>
              <a:gd name="connsiteY2" fmla="*/ 0 h 535781"/>
              <a:gd name="connsiteX3" fmla="*/ 728663 w 728663"/>
              <a:gd name="connsiteY3" fmla="*/ 0 h 535781"/>
              <a:gd name="connsiteX4" fmla="*/ 728663 w 728663"/>
              <a:gd name="connsiteY4" fmla="*/ 535781 h 535781"/>
              <a:gd name="connsiteX5" fmla="*/ 151213 w 728663"/>
              <a:gd name="connsiteY5" fmla="*/ 535781 h 535781"/>
              <a:gd name="connsiteX6" fmla="*/ 0 w 728663"/>
              <a:gd name="connsiteY6" fmla="*/ 384568 h 535781"/>
              <a:gd name="connsiteX7" fmla="*/ 0 w 728663"/>
              <a:gd name="connsiteY7" fmla="*/ 252413 h 535781"/>
              <a:gd name="connsiteX8" fmla="*/ 0 w 728663"/>
              <a:gd name="connsiteY8" fmla="*/ 15121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3" h="535781">
                <a:moveTo>
                  <a:pt x="0" y="0"/>
                </a:moveTo>
                <a:lnTo>
                  <a:pt x="151213" y="0"/>
                </a:lnTo>
                <a:lnTo>
                  <a:pt x="311944" y="0"/>
                </a:lnTo>
                <a:lnTo>
                  <a:pt x="728663" y="0"/>
                </a:lnTo>
                <a:lnTo>
                  <a:pt x="728663" y="535781"/>
                </a:lnTo>
                <a:lnTo>
                  <a:pt x="151213" y="535781"/>
                </a:lnTo>
                <a:cubicBezTo>
                  <a:pt x="67700" y="535781"/>
                  <a:pt x="0" y="468081"/>
                  <a:pt x="0" y="384568"/>
                </a:cubicBezTo>
                <a:lnTo>
                  <a:pt x="0" y="252413"/>
                </a:lnTo>
                <a:lnTo>
                  <a:pt x="0" y="151213"/>
                </a:ln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Picto2">
            <a:extLst>
              <a:ext uri="{FF2B5EF4-FFF2-40B4-BE49-F238E27FC236}">
                <a16:creationId xmlns:a16="http://schemas.microsoft.com/office/drawing/2014/main" id="{9EF30029-70EE-4603-BD4A-88C1FD165A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606049" y="4076944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3" name="Espace réservé du texte 19">
            <a:extLst>
              <a:ext uri="{FF2B5EF4-FFF2-40B4-BE49-F238E27FC236}">
                <a16:creationId xmlns:a16="http://schemas.microsoft.com/office/drawing/2014/main" id="{F32F8D4E-6785-4240-8C9F-D8E88A4730E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22368" y="6020393"/>
            <a:ext cx="4680000" cy="972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35" name="Espace réservé du texte 19">
            <a:extLst>
              <a:ext uri="{FF2B5EF4-FFF2-40B4-BE49-F238E27FC236}">
                <a16:creationId xmlns:a16="http://schemas.microsoft.com/office/drawing/2014/main" id="{008A606A-BDA2-4AB8-9F4F-58C5612A1F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17084" y="6020393"/>
            <a:ext cx="4680000" cy="972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36" name="Espace réservé du texte 59">
            <a:extLst>
              <a:ext uri="{FF2B5EF4-FFF2-40B4-BE49-F238E27FC236}">
                <a16:creationId xmlns:a16="http://schemas.microsoft.com/office/drawing/2014/main" id="{A85E033A-C2FF-4C05-82D7-BB86CCA63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3075" y="7199904"/>
            <a:ext cx="4680000" cy="2159999"/>
          </a:xfrm>
        </p:spPr>
        <p:txBody>
          <a:bodyPr vert="horz" lIns="180000" tIns="90000" rIns="180000" bIns="90000" rtlCol="0">
            <a:normAutofit/>
          </a:bodyPr>
          <a:lstStyle>
            <a:lvl1pPr marL="0" indent="0">
              <a:buFontTx/>
              <a:buNone/>
              <a:defRPr lang="fr-FR" sz="2400" dirty="0">
                <a:latin typeface="+mn-lt"/>
              </a:defRPr>
            </a:lvl1pPr>
          </a:lstStyle>
          <a:p>
            <a:pPr lvl="0"/>
            <a:r>
              <a:rPr lang="fr-FR" dirty="0"/>
              <a:t>Cliquez ici pour insérer le texte</a:t>
            </a:r>
          </a:p>
        </p:txBody>
      </p:sp>
      <p:sp>
        <p:nvSpPr>
          <p:cNvPr id="37" name="Espace réservé du texte 59">
            <a:extLst>
              <a:ext uri="{FF2B5EF4-FFF2-40B4-BE49-F238E27FC236}">
                <a16:creationId xmlns:a16="http://schemas.microsoft.com/office/drawing/2014/main" id="{6E2C725F-92C3-4289-A253-6C3184C786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617084" y="7199904"/>
            <a:ext cx="4680000" cy="2159999"/>
          </a:xfrm>
          <a:noFill/>
        </p:spPr>
        <p:txBody>
          <a:bodyPr wrap="square" tIns="90000" bIns="90000" rtlCol="0" anchor="t" anchorCtr="0">
            <a:noAutofit/>
          </a:bodyPr>
          <a:lstStyle>
            <a:lvl1pPr marL="0" indent="0" algn="l" defTabSz="457200">
              <a:spcAft>
                <a:spcPts val="1200"/>
              </a:spcAft>
              <a:buFontTx/>
              <a:buNone/>
              <a:defRPr lang="fr-FR" sz="2400" b="0" u="none" kern="1200" dirty="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spcAft>
                <a:spcPts val="1200"/>
              </a:spcAft>
              <a:buClr>
                <a:srgbClr val="EE7F0A"/>
              </a:buClr>
              <a:buSzPct val="80000"/>
              <a:buFontTx/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9751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/>
      <p:bldP spid="34" grpId="0" animBg="1"/>
      <p:bldP spid="38" grpId="0"/>
      <p:bldP spid="55" grpId="0"/>
      <p:bldP spid="43" grpId="0" animBg="1"/>
      <p:bldP spid="44" grpId="0"/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E8B50FF8-DF60-4371-896A-DE65963569D6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42" name="Numéro">
            <a:extLst>
              <a:ext uri="{FF2B5EF4-FFF2-40B4-BE49-F238E27FC236}">
                <a16:creationId xmlns:a16="http://schemas.microsoft.com/office/drawing/2014/main" id="{41CFAB76-32AF-4B8A-8E8F-66CE720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Fond-Logo">
            <a:extLst>
              <a:ext uri="{FF2B5EF4-FFF2-40B4-BE49-F238E27FC236}">
                <a16:creationId xmlns:a16="http://schemas.microsoft.com/office/drawing/2014/main" id="{7601E62C-85DB-4F98-8C50-A3BC5C8DB28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9" name="Logo">
            <a:extLst>
              <a:ext uri="{FF2B5EF4-FFF2-40B4-BE49-F238E27FC236}">
                <a16:creationId xmlns:a16="http://schemas.microsoft.com/office/drawing/2014/main" id="{B78A1FCC-4987-4911-A568-B9EFDB23E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6" name="Ombre">
            <a:extLst>
              <a:ext uri="{FF2B5EF4-FFF2-40B4-BE49-F238E27FC236}">
                <a16:creationId xmlns:a16="http://schemas.microsoft.com/office/drawing/2014/main" id="{69F888E8-790E-4E68-8589-323AC8EDEB6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37" name="Titre">
            <a:extLst>
              <a:ext uri="{FF2B5EF4-FFF2-40B4-BE49-F238E27FC236}">
                <a16:creationId xmlns:a16="http://schemas.microsoft.com/office/drawing/2014/main" id="{E3D849FF-F6B8-47B7-8113-56C79D14D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9" name="Sous-titre">
            <a:extLst>
              <a:ext uri="{FF2B5EF4-FFF2-40B4-BE49-F238E27FC236}">
                <a16:creationId xmlns:a16="http://schemas.microsoft.com/office/drawing/2014/main" id="{5548F400-48AD-4F21-9A19-07E9FA75D4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ctr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29" name="Ombre1">
            <a:extLst>
              <a:ext uri="{FF2B5EF4-FFF2-40B4-BE49-F238E27FC236}">
                <a16:creationId xmlns:a16="http://schemas.microsoft.com/office/drawing/2014/main" id="{03A07DEC-6DBC-4DAB-B216-0352D36FB4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18" y="5663224"/>
            <a:ext cx="4680000" cy="149657"/>
          </a:xfrm>
          <a:prstGeom prst="rect">
            <a:avLst/>
          </a:prstGeom>
        </p:spPr>
      </p:pic>
      <p:sp>
        <p:nvSpPr>
          <p:cNvPr id="54" name="Image1">
            <a:extLst>
              <a:ext uri="{FF2B5EF4-FFF2-40B4-BE49-F238E27FC236}">
                <a16:creationId xmlns:a16="http://schemas.microsoft.com/office/drawing/2014/main" id="{62AC47E8-E3B8-4751-BB5F-6F32CF8D601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31718" y="2713238"/>
            <a:ext cx="4679950" cy="2880000"/>
          </a:xfrm>
          <a:custGeom>
            <a:avLst/>
            <a:gdLst>
              <a:gd name="connsiteX0" fmla="*/ 480010 w 4679950"/>
              <a:gd name="connsiteY0" fmla="*/ 0 h 2880000"/>
              <a:gd name="connsiteX1" fmla="*/ 4199940 w 4679950"/>
              <a:gd name="connsiteY1" fmla="*/ 0 h 2880000"/>
              <a:gd name="connsiteX2" fmla="*/ 4211467 w 4679950"/>
              <a:gd name="connsiteY2" fmla="*/ 1162 h 2880000"/>
              <a:gd name="connsiteX3" fmla="*/ 4679950 w 4679950"/>
              <a:gd name="connsiteY3" fmla="*/ 1162 h 2880000"/>
              <a:gd name="connsiteX4" fmla="*/ 4679950 w 4679950"/>
              <a:gd name="connsiteY4" fmla="*/ 480010 h 2880000"/>
              <a:gd name="connsiteX5" fmla="*/ 4679950 w 4679950"/>
              <a:gd name="connsiteY5" fmla="*/ 901162 h 2880000"/>
              <a:gd name="connsiteX6" fmla="*/ 4679950 w 4679950"/>
              <a:gd name="connsiteY6" fmla="*/ 1314300 h 2880000"/>
              <a:gd name="connsiteX7" fmla="*/ 4281719 w 4679950"/>
              <a:gd name="connsiteY7" fmla="*/ 1314300 h 2880000"/>
              <a:gd name="connsiteX8" fmla="*/ 4035895 w 4679950"/>
              <a:gd name="connsiteY8" fmla="*/ 1314300 h 2880000"/>
              <a:gd name="connsiteX9" fmla="*/ 3804628 w 4679950"/>
              <a:gd name="connsiteY9" fmla="*/ 1314300 h 2880000"/>
              <a:gd name="connsiteX10" fmla="*/ 3804628 w 4679950"/>
              <a:gd name="connsiteY10" fmla="*/ 1545531 h 2880000"/>
              <a:gd name="connsiteX11" fmla="*/ 3804628 w 4679950"/>
              <a:gd name="connsiteY11" fmla="*/ 1700284 h 2880000"/>
              <a:gd name="connsiteX12" fmla="*/ 3804628 w 4679950"/>
              <a:gd name="connsiteY12" fmla="*/ 1902372 h 2880000"/>
              <a:gd name="connsiteX13" fmla="*/ 4035895 w 4679950"/>
              <a:gd name="connsiteY13" fmla="*/ 2133603 h 2880000"/>
              <a:gd name="connsiteX14" fmla="*/ 4679950 w 4679950"/>
              <a:gd name="connsiteY14" fmla="*/ 2133603 h 2880000"/>
              <a:gd name="connsiteX15" fmla="*/ 4679950 w 4679950"/>
              <a:gd name="connsiteY15" fmla="*/ 2399990 h 2880000"/>
              <a:gd name="connsiteX16" fmla="*/ 4199940 w 4679950"/>
              <a:gd name="connsiteY16" fmla="*/ 2880000 h 2880000"/>
              <a:gd name="connsiteX17" fmla="*/ 1615513 w 4679950"/>
              <a:gd name="connsiteY17" fmla="*/ 2880000 h 2880000"/>
              <a:gd name="connsiteX18" fmla="*/ 480010 w 4679950"/>
              <a:gd name="connsiteY18" fmla="*/ 2880000 h 2880000"/>
              <a:gd name="connsiteX19" fmla="*/ 0 w 4679950"/>
              <a:gd name="connsiteY19" fmla="*/ 2880000 h 2880000"/>
              <a:gd name="connsiteX20" fmla="*/ 0 w 4679950"/>
              <a:gd name="connsiteY20" fmla="*/ 2399990 h 2880000"/>
              <a:gd name="connsiteX21" fmla="*/ 0 w 4679950"/>
              <a:gd name="connsiteY21" fmla="*/ 1980000 h 2880000"/>
              <a:gd name="connsiteX22" fmla="*/ 0 w 4679950"/>
              <a:gd name="connsiteY22" fmla="*/ 480010 h 2880000"/>
              <a:gd name="connsiteX23" fmla="*/ 480010 w 4679950"/>
              <a:gd name="connsiteY2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79950" h="2880000">
                <a:moveTo>
                  <a:pt x="480010" y="0"/>
                </a:moveTo>
                <a:lnTo>
                  <a:pt x="4199940" y="0"/>
                </a:lnTo>
                <a:lnTo>
                  <a:pt x="4211467" y="1162"/>
                </a:lnTo>
                <a:lnTo>
                  <a:pt x="4679950" y="1162"/>
                </a:lnTo>
                <a:lnTo>
                  <a:pt x="4679950" y="480010"/>
                </a:lnTo>
                <a:lnTo>
                  <a:pt x="4679950" y="901162"/>
                </a:lnTo>
                <a:lnTo>
                  <a:pt x="4679950" y="1314300"/>
                </a:lnTo>
                <a:lnTo>
                  <a:pt x="4281719" y="1314300"/>
                </a:lnTo>
                <a:lnTo>
                  <a:pt x="4035895" y="1314300"/>
                </a:lnTo>
                <a:lnTo>
                  <a:pt x="3804628" y="1314300"/>
                </a:lnTo>
                <a:lnTo>
                  <a:pt x="3804628" y="1545531"/>
                </a:lnTo>
                <a:lnTo>
                  <a:pt x="3804628" y="1700284"/>
                </a:lnTo>
                <a:lnTo>
                  <a:pt x="3804628" y="1902372"/>
                </a:lnTo>
                <a:cubicBezTo>
                  <a:pt x="3804628" y="2030078"/>
                  <a:pt x="3908169" y="2133603"/>
                  <a:pt x="4035895" y="2133603"/>
                </a:cubicBezTo>
                <a:lnTo>
                  <a:pt x="4679950" y="2133603"/>
                </a:lnTo>
                <a:lnTo>
                  <a:pt x="4679950" y="2399990"/>
                </a:lnTo>
                <a:cubicBezTo>
                  <a:pt x="4679950" y="2665092"/>
                  <a:pt x="4465042" y="2880000"/>
                  <a:pt x="4199940" y="2880000"/>
                </a:cubicBezTo>
                <a:lnTo>
                  <a:pt x="1615513" y="2880000"/>
                </a:lnTo>
                <a:lnTo>
                  <a:pt x="480010" y="2880000"/>
                </a:lnTo>
                <a:lnTo>
                  <a:pt x="0" y="2880000"/>
                </a:lnTo>
                <a:lnTo>
                  <a:pt x="0" y="2399990"/>
                </a:lnTo>
                <a:lnTo>
                  <a:pt x="0" y="1980000"/>
                </a:lnTo>
                <a:lnTo>
                  <a:pt x="0" y="480010"/>
                </a:lnTo>
                <a:cubicBezTo>
                  <a:pt x="0" y="214908"/>
                  <a:pt x="214908" y="0"/>
                  <a:pt x="480010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34" name="Onglet1">
            <a:extLst>
              <a:ext uri="{FF2B5EF4-FFF2-40B4-BE49-F238E27FC236}">
                <a16:creationId xmlns:a16="http://schemas.microsoft.com/office/drawing/2014/main" id="{FE3B8F6A-930C-4848-8E41-29941D23C722}"/>
              </a:ext>
            </a:extLst>
          </p:cNvPr>
          <p:cNvSpPr/>
          <p:nvPr userDrawn="1"/>
        </p:nvSpPr>
        <p:spPr>
          <a:xfrm>
            <a:off x="5036346" y="4027538"/>
            <a:ext cx="1114425" cy="819303"/>
          </a:xfrm>
          <a:custGeom>
            <a:avLst/>
            <a:gdLst>
              <a:gd name="connsiteX0" fmla="*/ 0 w 728663"/>
              <a:gd name="connsiteY0" fmla="*/ 0 h 535781"/>
              <a:gd name="connsiteX1" fmla="*/ 151213 w 728663"/>
              <a:gd name="connsiteY1" fmla="*/ 0 h 535781"/>
              <a:gd name="connsiteX2" fmla="*/ 311944 w 728663"/>
              <a:gd name="connsiteY2" fmla="*/ 0 h 535781"/>
              <a:gd name="connsiteX3" fmla="*/ 728663 w 728663"/>
              <a:gd name="connsiteY3" fmla="*/ 0 h 535781"/>
              <a:gd name="connsiteX4" fmla="*/ 728663 w 728663"/>
              <a:gd name="connsiteY4" fmla="*/ 535781 h 535781"/>
              <a:gd name="connsiteX5" fmla="*/ 151213 w 728663"/>
              <a:gd name="connsiteY5" fmla="*/ 535781 h 535781"/>
              <a:gd name="connsiteX6" fmla="*/ 0 w 728663"/>
              <a:gd name="connsiteY6" fmla="*/ 384568 h 535781"/>
              <a:gd name="connsiteX7" fmla="*/ 0 w 728663"/>
              <a:gd name="connsiteY7" fmla="*/ 252413 h 535781"/>
              <a:gd name="connsiteX8" fmla="*/ 0 w 728663"/>
              <a:gd name="connsiteY8" fmla="*/ 15121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3" h="535781">
                <a:moveTo>
                  <a:pt x="0" y="0"/>
                </a:moveTo>
                <a:lnTo>
                  <a:pt x="151213" y="0"/>
                </a:lnTo>
                <a:lnTo>
                  <a:pt x="311944" y="0"/>
                </a:lnTo>
                <a:lnTo>
                  <a:pt x="728663" y="0"/>
                </a:lnTo>
                <a:lnTo>
                  <a:pt x="728663" y="535781"/>
                </a:lnTo>
                <a:lnTo>
                  <a:pt x="151213" y="535781"/>
                </a:lnTo>
                <a:cubicBezTo>
                  <a:pt x="67700" y="535781"/>
                  <a:pt x="0" y="468081"/>
                  <a:pt x="0" y="384568"/>
                </a:cubicBezTo>
                <a:lnTo>
                  <a:pt x="0" y="252413"/>
                </a:lnTo>
                <a:lnTo>
                  <a:pt x="0" y="151213"/>
                </a:ln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Picto1">
            <a:extLst>
              <a:ext uri="{FF2B5EF4-FFF2-40B4-BE49-F238E27FC236}">
                <a16:creationId xmlns:a16="http://schemas.microsoft.com/office/drawing/2014/main" id="{F0AF6A95-62A2-423B-871C-208DB9FD6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33558" y="4076944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41" name="Ombre2">
            <a:extLst>
              <a:ext uri="{FF2B5EF4-FFF2-40B4-BE49-F238E27FC236}">
                <a16:creationId xmlns:a16="http://schemas.microsoft.com/office/drawing/2014/main" id="{06EE9D47-A07B-4058-95A7-DD4D7EF3D6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59" y="5663224"/>
            <a:ext cx="4680000" cy="149657"/>
          </a:xfrm>
          <a:prstGeom prst="rect">
            <a:avLst/>
          </a:prstGeom>
        </p:spPr>
      </p:pic>
      <p:sp>
        <p:nvSpPr>
          <p:cNvPr id="55" name="Image2">
            <a:extLst>
              <a:ext uri="{FF2B5EF4-FFF2-40B4-BE49-F238E27FC236}">
                <a16:creationId xmlns:a16="http://schemas.microsoft.com/office/drawing/2014/main" id="{67331C8B-20DE-4FD8-8553-58DE7826E10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775159" y="2713238"/>
            <a:ext cx="4679950" cy="2880000"/>
          </a:xfrm>
          <a:custGeom>
            <a:avLst/>
            <a:gdLst>
              <a:gd name="connsiteX0" fmla="*/ 480010 w 4679950"/>
              <a:gd name="connsiteY0" fmla="*/ 0 h 2880000"/>
              <a:gd name="connsiteX1" fmla="*/ 4199940 w 4679950"/>
              <a:gd name="connsiteY1" fmla="*/ 0 h 2880000"/>
              <a:gd name="connsiteX2" fmla="*/ 4211467 w 4679950"/>
              <a:gd name="connsiteY2" fmla="*/ 1162 h 2880000"/>
              <a:gd name="connsiteX3" fmla="*/ 4679950 w 4679950"/>
              <a:gd name="connsiteY3" fmla="*/ 1162 h 2880000"/>
              <a:gd name="connsiteX4" fmla="*/ 4679950 w 4679950"/>
              <a:gd name="connsiteY4" fmla="*/ 480010 h 2880000"/>
              <a:gd name="connsiteX5" fmla="*/ 4679950 w 4679950"/>
              <a:gd name="connsiteY5" fmla="*/ 901162 h 2880000"/>
              <a:gd name="connsiteX6" fmla="*/ 4679950 w 4679950"/>
              <a:gd name="connsiteY6" fmla="*/ 1314300 h 2880000"/>
              <a:gd name="connsiteX7" fmla="*/ 4281719 w 4679950"/>
              <a:gd name="connsiteY7" fmla="*/ 1314300 h 2880000"/>
              <a:gd name="connsiteX8" fmla="*/ 4035895 w 4679950"/>
              <a:gd name="connsiteY8" fmla="*/ 1314300 h 2880000"/>
              <a:gd name="connsiteX9" fmla="*/ 3804628 w 4679950"/>
              <a:gd name="connsiteY9" fmla="*/ 1314300 h 2880000"/>
              <a:gd name="connsiteX10" fmla="*/ 3804628 w 4679950"/>
              <a:gd name="connsiteY10" fmla="*/ 1545531 h 2880000"/>
              <a:gd name="connsiteX11" fmla="*/ 3804628 w 4679950"/>
              <a:gd name="connsiteY11" fmla="*/ 1700284 h 2880000"/>
              <a:gd name="connsiteX12" fmla="*/ 3804628 w 4679950"/>
              <a:gd name="connsiteY12" fmla="*/ 1902372 h 2880000"/>
              <a:gd name="connsiteX13" fmla="*/ 4035895 w 4679950"/>
              <a:gd name="connsiteY13" fmla="*/ 2133603 h 2880000"/>
              <a:gd name="connsiteX14" fmla="*/ 4679950 w 4679950"/>
              <a:gd name="connsiteY14" fmla="*/ 2133603 h 2880000"/>
              <a:gd name="connsiteX15" fmla="*/ 4679950 w 4679950"/>
              <a:gd name="connsiteY15" fmla="*/ 2399990 h 2880000"/>
              <a:gd name="connsiteX16" fmla="*/ 4199940 w 4679950"/>
              <a:gd name="connsiteY16" fmla="*/ 2880000 h 2880000"/>
              <a:gd name="connsiteX17" fmla="*/ 1615513 w 4679950"/>
              <a:gd name="connsiteY17" fmla="*/ 2880000 h 2880000"/>
              <a:gd name="connsiteX18" fmla="*/ 480010 w 4679950"/>
              <a:gd name="connsiteY18" fmla="*/ 2880000 h 2880000"/>
              <a:gd name="connsiteX19" fmla="*/ 0 w 4679950"/>
              <a:gd name="connsiteY19" fmla="*/ 2880000 h 2880000"/>
              <a:gd name="connsiteX20" fmla="*/ 0 w 4679950"/>
              <a:gd name="connsiteY20" fmla="*/ 2399990 h 2880000"/>
              <a:gd name="connsiteX21" fmla="*/ 0 w 4679950"/>
              <a:gd name="connsiteY21" fmla="*/ 1980000 h 2880000"/>
              <a:gd name="connsiteX22" fmla="*/ 0 w 4679950"/>
              <a:gd name="connsiteY22" fmla="*/ 480010 h 2880000"/>
              <a:gd name="connsiteX23" fmla="*/ 480010 w 4679950"/>
              <a:gd name="connsiteY2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79950" h="2880000">
                <a:moveTo>
                  <a:pt x="480010" y="0"/>
                </a:moveTo>
                <a:lnTo>
                  <a:pt x="4199940" y="0"/>
                </a:lnTo>
                <a:lnTo>
                  <a:pt x="4211467" y="1162"/>
                </a:lnTo>
                <a:lnTo>
                  <a:pt x="4679950" y="1162"/>
                </a:lnTo>
                <a:lnTo>
                  <a:pt x="4679950" y="480010"/>
                </a:lnTo>
                <a:lnTo>
                  <a:pt x="4679950" y="901162"/>
                </a:lnTo>
                <a:lnTo>
                  <a:pt x="4679950" y="1314300"/>
                </a:lnTo>
                <a:lnTo>
                  <a:pt x="4281719" y="1314300"/>
                </a:lnTo>
                <a:lnTo>
                  <a:pt x="4035895" y="1314300"/>
                </a:lnTo>
                <a:lnTo>
                  <a:pt x="3804628" y="1314300"/>
                </a:lnTo>
                <a:lnTo>
                  <a:pt x="3804628" y="1545531"/>
                </a:lnTo>
                <a:lnTo>
                  <a:pt x="3804628" y="1700284"/>
                </a:lnTo>
                <a:lnTo>
                  <a:pt x="3804628" y="1902372"/>
                </a:lnTo>
                <a:cubicBezTo>
                  <a:pt x="3804628" y="2030078"/>
                  <a:pt x="3908169" y="2133603"/>
                  <a:pt x="4035895" y="2133603"/>
                </a:cubicBezTo>
                <a:lnTo>
                  <a:pt x="4679950" y="2133603"/>
                </a:lnTo>
                <a:lnTo>
                  <a:pt x="4679950" y="2399990"/>
                </a:lnTo>
                <a:cubicBezTo>
                  <a:pt x="4679950" y="2665092"/>
                  <a:pt x="4465042" y="2880000"/>
                  <a:pt x="4199940" y="2880000"/>
                </a:cubicBezTo>
                <a:lnTo>
                  <a:pt x="1615513" y="2880000"/>
                </a:lnTo>
                <a:lnTo>
                  <a:pt x="480010" y="2880000"/>
                </a:lnTo>
                <a:lnTo>
                  <a:pt x="0" y="2880000"/>
                </a:lnTo>
                <a:lnTo>
                  <a:pt x="0" y="2399990"/>
                </a:lnTo>
                <a:lnTo>
                  <a:pt x="0" y="1980000"/>
                </a:lnTo>
                <a:lnTo>
                  <a:pt x="0" y="480010"/>
                </a:lnTo>
                <a:cubicBezTo>
                  <a:pt x="0" y="214908"/>
                  <a:pt x="214908" y="0"/>
                  <a:pt x="480010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3" name="Onglet2">
            <a:extLst>
              <a:ext uri="{FF2B5EF4-FFF2-40B4-BE49-F238E27FC236}">
                <a16:creationId xmlns:a16="http://schemas.microsoft.com/office/drawing/2014/main" id="{5C61AEF4-9821-4C2D-9C3C-55250F88886E}"/>
              </a:ext>
            </a:extLst>
          </p:cNvPr>
          <p:cNvSpPr/>
          <p:nvPr userDrawn="1"/>
        </p:nvSpPr>
        <p:spPr>
          <a:xfrm>
            <a:off x="10579787" y="4027538"/>
            <a:ext cx="1114425" cy="819303"/>
          </a:xfrm>
          <a:custGeom>
            <a:avLst/>
            <a:gdLst>
              <a:gd name="connsiteX0" fmla="*/ 0 w 728663"/>
              <a:gd name="connsiteY0" fmla="*/ 0 h 535781"/>
              <a:gd name="connsiteX1" fmla="*/ 151213 w 728663"/>
              <a:gd name="connsiteY1" fmla="*/ 0 h 535781"/>
              <a:gd name="connsiteX2" fmla="*/ 311944 w 728663"/>
              <a:gd name="connsiteY2" fmla="*/ 0 h 535781"/>
              <a:gd name="connsiteX3" fmla="*/ 728663 w 728663"/>
              <a:gd name="connsiteY3" fmla="*/ 0 h 535781"/>
              <a:gd name="connsiteX4" fmla="*/ 728663 w 728663"/>
              <a:gd name="connsiteY4" fmla="*/ 535781 h 535781"/>
              <a:gd name="connsiteX5" fmla="*/ 151213 w 728663"/>
              <a:gd name="connsiteY5" fmla="*/ 535781 h 535781"/>
              <a:gd name="connsiteX6" fmla="*/ 0 w 728663"/>
              <a:gd name="connsiteY6" fmla="*/ 384568 h 535781"/>
              <a:gd name="connsiteX7" fmla="*/ 0 w 728663"/>
              <a:gd name="connsiteY7" fmla="*/ 252413 h 535781"/>
              <a:gd name="connsiteX8" fmla="*/ 0 w 728663"/>
              <a:gd name="connsiteY8" fmla="*/ 15121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3" h="535781">
                <a:moveTo>
                  <a:pt x="0" y="0"/>
                </a:moveTo>
                <a:lnTo>
                  <a:pt x="151213" y="0"/>
                </a:lnTo>
                <a:lnTo>
                  <a:pt x="311944" y="0"/>
                </a:lnTo>
                <a:lnTo>
                  <a:pt x="728663" y="0"/>
                </a:lnTo>
                <a:lnTo>
                  <a:pt x="728663" y="535781"/>
                </a:lnTo>
                <a:lnTo>
                  <a:pt x="151213" y="535781"/>
                </a:lnTo>
                <a:cubicBezTo>
                  <a:pt x="67700" y="535781"/>
                  <a:pt x="0" y="468081"/>
                  <a:pt x="0" y="384568"/>
                </a:cubicBezTo>
                <a:lnTo>
                  <a:pt x="0" y="252413"/>
                </a:lnTo>
                <a:lnTo>
                  <a:pt x="0" y="151213"/>
                </a:ln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Picto2">
            <a:extLst>
              <a:ext uri="{FF2B5EF4-FFF2-40B4-BE49-F238E27FC236}">
                <a16:creationId xmlns:a16="http://schemas.microsoft.com/office/drawing/2014/main" id="{9EF30029-70EE-4603-BD4A-88C1FD165A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776999" y="4076944"/>
            <a:ext cx="720000" cy="720000"/>
          </a:xfrm>
          <a:prstGeom prst="ellipse">
            <a:avLst/>
          </a:prstGeom>
        </p:spPr>
        <p:txBody>
          <a:bodyPr wrap="square" lIns="0" tIns="0" rIns="0" bIns="360000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sz="700">
                <a:latin typeface="+mn-lt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Icône</a:t>
            </a:r>
          </a:p>
        </p:txBody>
      </p:sp>
      <p:pic>
        <p:nvPicPr>
          <p:cNvPr id="45" name="Ombre3">
            <a:extLst>
              <a:ext uri="{FF2B5EF4-FFF2-40B4-BE49-F238E27FC236}">
                <a16:creationId xmlns:a16="http://schemas.microsoft.com/office/drawing/2014/main" id="{7E2E02DD-8A1F-4932-867F-DFCE8A07F5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5663224"/>
            <a:ext cx="4680000" cy="149657"/>
          </a:xfrm>
          <a:prstGeom prst="rect">
            <a:avLst/>
          </a:prstGeom>
        </p:spPr>
      </p:pic>
      <p:sp>
        <p:nvSpPr>
          <p:cNvPr id="56" name="Image3">
            <a:extLst>
              <a:ext uri="{FF2B5EF4-FFF2-40B4-BE49-F238E27FC236}">
                <a16:creationId xmlns:a16="http://schemas.microsoft.com/office/drawing/2014/main" id="{6005B56B-FAE1-4BF8-A9E5-C6D75AD4D9B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2344400" y="2713238"/>
            <a:ext cx="4679950" cy="2880000"/>
          </a:xfrm>
          <a:custGeom>
            <a:avLst/>
            <a:gdLst>
              <a:gd name="connsiteX0" fmla="*/ 480010 w 4679950"/>
              <a:gd name="connsiteY0" fmla="*/ 0 h 2880000"/>
              <a:gd name="connsiteX1" fmla="*/ 4199940 w 4679950"/>
              <a:gd name="connsiteY1" fmla="*/ 0 h 2880000"/>
              <a:gd name="connsiteX2" fmla="*/ 4211467 w 4679950"/>
              <a:gd name="connsiteY2" fmla="*/ 1162 h 2880000"/>
              <a:gd name="connsiteX3" fmla="*/ 4679950 w 4679950"/>
              <a:gd name="connsiteY3" fmla="*/ 1162 h 2880000"/>
              <a:gd name="connsiteX4" fmla="*/ 4679950 w 4679950"/>
              <a:gd name="connsiteY4" fmla="*/ 480010 h 2880000"/>
              <a:gd name="connsiteX5" fmla="*/ 4679950 w 4679950"/>
              <a:gd name="connsiteY5" fmla="*/ 901162 h 2880000"/>
              <a:gd name="connsiteX6" fmla="*/ 4679950 w 4679950"/>
              <a:gd name="connsiteY6" fmla="*/ 1314300 h 2880000"/>
              <a:gd name="connsiteX7" fmla="*/ 4281719 w 4679950"/>
              <a:gd name="connsiteY7" fmla="*/ 1314300 h 2880000"/>
              <a:gd name="connsiteX8" fmla="*/ 4035895 w 4679950"/>
              <a:gd name="connsiteY8" fmla="*/ 1314300 h 2880000"/>
              <a:gd name="connsiteX9" fmla="*/ 3804628 w 4679950"/>
              <a:gd name="connsiteY9" fmla="*/ 1314300 h 2880000"/>
              <a:gd name="connsiteX10" fmla="*/ 3804628 w 4679950"/>
              <a:gd name="connsiteY10" fmla="*/ 1545531 h 2880000"/>
              <a:gd name="connsiteX11" fmla="*/ 3804628 w 4679950"/>
              <a:gd name="connsiteY11" fmla="*/ 1700284 h 2880000"/>
              <a:gd name="connsiteX12" fmla="*/ 3804628 w 4679950"/>
              <a:gd name="connsiteY12" fmla="*/ 1902372 h 2880000"/>
              <a:gd name="connsiteX13" fmla="*/ 4035895 w 4679950"/>
              <a:gd name="connsiteY13" fmla="*/ 2133603 h 2880000"/>
              <a:gd name="connsiteX14" fmla="*/ 4679950 w 4679950"/>
              <a:gd name="connsiteY14" fmla="*/ 2133603 h 2880000"/>
              <a:gd name="connsiteX15" fmla="*/ 4679950 w 4679950"/>
              <a:gd name="connsiteY15" fmla="*/ 2399990 h 2880000"/>
              <a:gd name="connsiteX16" fmla="*/ 4199940 w 4679950"/>
              <a:gd name="connsiteY16" fmla="*/ 2880000 h 2880000"/>
              <a:gd name="connsiteX17" fmla="*/ 1615513 w 4679950"/>
              <a:gd name="connsiteY17" fmla="*/ 2880000 h 2880000"/>
              <a:gd name="connsiteX18" fmla="*/ 480010 w 4679950"/>
              <a:gd name="connsiteY18" fmla="*/ 2880000 h 2880000"/>
              <a:gd name="connsiteX19" fmla="*/ 0 w 4679950"/>
              <a:gd name="connsiteY19" fmla="*/ 2880000 h 2880000"/>
              <a:gd name="connsiteX20" fmla="*/ 0 w 4679950"/>
              <a:gd name="connsiteY20" fmla="*/ 2399990 h 2880000"/>
              <a:gd name="connsiteX21" fmla="*/ 0 w 4679950"/>
              <a:gd name="connsiteY21" fmla="*/ 1980000 h 2880000"/>
              <a:gd name="connsiteX22" fmla="*/ 0 w 4679950"/>
              <a:gd name="connsiteY22" fmla="*/ 480010 h 2880000"/>
              <a:gd name="connsiteX23" fmla="*/ 480010 w 4679950"/>
              <a:gd name="connsiteY2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79950" h="2880000">
                <a:moveTo>
                  <a:pt x="480010" y="0"/>
                </a:moveTo>
                <a:lnTo>
                  <a:pt x="4199940" y="0"/>
                </a:lnTo>
                <a:lnTo>
                  <a:pt x="4211467" y="1162"/>
                </a:lnTo>
                <a:lnTo>
                  <a:pt x="4679950" y="1162"/>
                </a:lnTo>
                <a:lnTo>
                  <a:pt x="4679950" y="480010"/>
                </a:lnTo>
                <a:lnTo>
                  <a:pt x="4679950" y="901162"/>
                </a:lnTo>
                <a:lnTo>
                  <a:pt x="4679950" y="1314300"/>
                </a:lnTo>
                <a:lnTo>
                  <a:pt x="4281719" y="1314300"/>
                </a:lnTo>
                <a:lnTo>
                  <a:pt x="4035895" y="1314300"/>
                </a:lnTo>
                <a:lnTo>
                  <a:pt x="3804628" y="1314300"/>
                </a:lnTo>
                <a:lnTo>
                  <a:pt x="3804628" y="1545531"/>
                </a:lnTo>
                <a:lnTo>
                  <a:pt x="3804628" y="1700284"/>
                </a:lnTo>
                <a:lnTo>
                  <a:pt x="3804628" y="1902372"/>
                </a:lnTo>
                <a:cubicBezTo>
                  <a:pt x="3804628" y="2030078"/>
                  <a:pt x="3908169" y="2133603"/>
                  <a:pt x="4035895" y="2133603"/>
                </a:cubicBezTo>
                <a:lnTo>
                  <a:pt x="4679950" y="2133603"/>
                </a:lnTo>
                <a:lnTo>
                  <a:pt x="4679950" y="2399990"/>
                </a:lnTo>
                <a:cubicBezTo>
                  <a:pt x="4679950" y="2665092"/>
                  <a:pt x="4465042" y="2880000"/>
                  <a:pt x="4199940" y="2880000"/>
                </a:cubicBezTo>
                <a:lnTo>
                  <a:pt x="1615513" y="2880000"/>
                </a:lnTo>
                <a:lnTo>
                  <a:pt x="480010" y="2880000"/>
                </a:lnTo>
                <a:lnTo>
                  <a:pt x="0" y="2880000"/>
                </a:lnTo>
                <a:lnTo>
                  <a:pt x="0" y="2399990"/>
                </a:lnTo>
                <a:lnTo>
                  <a:pt x="0" y="1980000"/>
                </a:lnTo>
                <a:lnTo>
                  <a:pt x="0" y="480010"/>
                </a:lnTo>
                <a:cubicBezTo>
                  <a:pt x="0" y="214908"/>
                  <a:pt x="214908" y="0"/>
                  <a:pt x="480010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7" name="Onglet3">
            <a:extLst>
              <a:ext uri="{FF2B5EF4-FFF2-40B4-BE49-F238E27FC236}">
                <a16:creationId xmlns:a16="http://schemas.microsoft.com/office/drawing/2014/main" id="{06F67F82-D1E1-4438-9D6C-01826D818652}"/>
              </a:ext>
            </a:extLst>
          </p:cNvPr>
          <p:cNvSpPr/>
          <p:nvPr userDrawn="1"/>
        </p:nvSpPr>
        <p:spPr>
          <a:xfrm>
            <a:off x="16149028" y="4027538"/>
            <a:ext cx="1114425" cy="819303"/>
          </a:xfrm>
          <a:custGeom>
            <a:avLst/>
            <a:gdLst>
              <a:gd name="connsiteX0" fmla="*/ 0 w 728663"/>
              <a:gd name="connsiteY0" fmla="*/ 0 h 535781"/>
              <a:gd name="connsiteX1" fmla="*/ 151213 w 728663"/>
              <a:gd name="connsiteY1" fmla="*/ 0 h 535781"/>
              <a:gd name="connsiteX2" fmla="*/ 311944 w 728663"/>
              <a:gd name="connsiteY2" fmla="*/ 0 h 535781"/>
              <a:gd name="connsiteX3" fmla="*/ 728663 w 728663"/>
              <a:gd name="connsiteY3" fmla="*/ 0 h 535781"/>
              <a:gd name="connsiteX4" fmla="*/ 728663 w 728663"/>
              <a:gd name="connsiteY4" fmla="*/ 535781 h 535781"/>
              <a:gd name="connsiteX5" fmla="*/ 151213 w 728663"/>
              <a:gd name="connsiteY5" fmla="*/ 535781 h 535781"/>
              <a:gd name="connsiteX6" fmla="*/ 0 w 728663"/>
              <a:gd name="connsiteY6" fmla="*/ 384568 h 535781"/>
              <a:gd name="connsiteX7" fmla="*/ 0 w 728663"/>
              <a:gd name="connsiteY7" fmla="*/ 252413 h 535781"/>
              <a:gd name="connsiteX8" fmla="*/ 0 w 728663"/>
              <a:gd name="connsiteY8" fmla="*/ 151213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663" h="535781">
                <a:moveTo>
                  <a:pt x="0" y="0"/>
                </a:moveTo>
                <a:lnTo>
                  <a:pt x="151213" y="0"/>
                </a:lnTo>
                <a:lnTo>
                  <a:pt x="311944" y="0"/>
                </a:lnTo>
                <a:lnTo>
                  <a:pt x="728663" y="0"/>
                </a:lnTo>
                <a:lnTo>
                  <a:pt x="728663" y="535781"/>
                </a:lnTo>
                <a:lnTo>
                  <a:pt x="151213" y="535781"/>
                </a:lnTo>
                <a:cubicBezTo>
                  <a:pt x="67700" y="535781"/>
                  <a:pt x="0" y="468081"/>
                  <a:pt x="0" y="384568"/>
                </a:cubicBezTo>
                <a:lnTo>
                  <a:pt x="0" y="252413"/>
                </a:lnTo>
                <a:lnTo>
                  <a:pt x="0" y="151213"/>
                </a:ln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Picto3">
            <a:extLst>
              <a:ext uri="{FF2B5EF4-FFF2-40B4-BE49-F238E27FC236}">
                <a16:creationId xmlns:a16="http://schemas.microsoft.com/office/drawing/2014/main" id="{C5C99953-8DEF-42C3-B929-5B22B99CAF6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6346240" y="4076944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F4F12BE-376A-45CB-91C3-BA88344EA3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1668" y="602039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58" name="Espace réservé du texte 19">
            <a:extLst>
              <a:ext uri="{FF2B5EF4-FFF2-40B4-BE49-F238E27FC236}">
                <a16:creationId xmlns:a16="http://schemas.microsoft.com/office/drawing/2014/main" id="{A820AC30-54D7-4FE2-91B4-8F39879885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8034" y="602039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59" name="Espace réservé du texte 19">
            <a:extLst>
              <a:ext uri="{FF2B5EF4-FFF2-40B4-BE49-F238E27FC236}">
                <a16:creationId xmlns:a16="http://schemas.microsoft.com/office/drawing/2014/main" id="{92CB5BE9-1150-4A3E-9E3C-ECBF09723B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44400" y="602039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D009027E-FC31-4FA8-982D-C5AC51D2C2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22375" y="6947906"/>
            <a:ext cx="4680000" cy="2411998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61" name="Espace réservé du texte 59">
            <a:extLst>
              <a:ext uri="{FF2B5EF4-FFF2-40B4-BE49-F238E27FC236}">
                <a16:creationId xmlns:a16="http://schemas.microsoft.com/office/drawing/2014/main" id="{2C2F0BEE-B395-49AF-9345-71807A104F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88034" y="6947906"/>
            <a:ext cx="4680000" cy="2411998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62" name="Espace réservé du texte 59">
            <a:extLst>
              <a:ext uri="{FF2B5EF4-FFF2-40B4-BE49-F238E27FC236}">
                <a16:creationId xmlns:a16="http://schemas.microsoft.com/office/drawing/2014/main" id="{F655A09A-A3F7-49B9-8F53-E47B38CE0E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344400" y="6947906"/>
            <a:ext cx="4680000" cy="2411998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82719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/>
      <p:bldP spid="34" grpId="0" animBg="1"/>
      <p:bldP spid="38" grpId="0"/>
      <p:bldP spid="55" grpId="0"/>
      <p:bldP spid="43" grpId="0" animBg="1"/>
      <p:bldP spid="44" grpId="0"/>
      <p:bldP spid="56" grpId="0"/>
      <p:bldP spid="47" grpId="0" animBg="1"/>
      <p:bldP spid="48" grpId="0"/>
      <p:bldP spid="2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E8B50FF8-DF60-4371-896A-DE65963569D6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42" name="Numéro">
            <a:extLst>
              <a:ext uri="{FF2B5EF4-FFF2-40B4-BE49-F238E27FC236}">
                <a16:creationId xmlns:a16="http://schemas.microsoft.com/office/drawing/2014/main" id="{41CFAB76-32AF-4B8A-8E8F-66CE720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Fond-Logo">
            <a:extLst>
              <a:ext uri="{FF2B5EF4-FFF2-40B4-BE49-F238E27FC236}">
                <a16:creationId xmlns:a16="http://schemas.microsoft.com/office/drawing/2014/main" id="{7601E62C-85DB-4F98-8C50-A3BC5C8DB28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9" name="Logo">
            <a:extLst>
              <a:ext uri="{FF2B5EF4-FFF2-40B4-BE49-F238E27FC236}">
                <a16:creationId xmlns:a16="http://schemas.microsoft.com/office/drawing/2014/main" id="{B78A1FCC-4987-4911-A568-B9EFDB23E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5" name="Ombre">
            <a:extLst>
              <a:ext uri="{FF2B5EF4-FFF2-40B4-BE49-F238E27FC236}">
                <a16:creationId xmlns:a16="http://schemas.microsoft.com/office/drawing/2014/main" id="{71B334A9-4EF2-4D38-807E-4DD0AFCE56B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50" name="Ombre1">
            <a:extLst>
              <a:ext uri="{FF2B5EF4-FFF2-40B4-BE49-F238E27FC236}">
                <a16:creationId xmlns:a16="http://schemas.microsoft.com/office/drawing/2014/main" id="{BA15CF25-0554-4ED9-A7DC-8F39B4B86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5369150"/>
            <a:ext cx="4932000" cy="584737"/>
          </a:xfrm>
          <a:prstGeom prst="rect">
            <a:avLst/>
          </a:prstGeom>
        </p:spPr>
      </p:pic>
      <p:pic>
        <p:nvPicPr>
          <p:cNvPr id="51" name="Ombre2">
            <a:extLst>
              <a:ext uri="{FF2B5EF4-FFF2-40B4-BE49-F238E27FC236}">
                <a16:creationId xmlns:a16="http://schemas.microsoft.com/office/drawing/2014/main" id="{5BBCCD73-893B-4E0D-AF2F-D2AD996D60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00" y="5369150"/>
            <a:ext cx="4968000" cy="584737"/>
          </a:xfrm>
          <a:prstGeom prst="rect">
            <a:avLst/>
          </a:prstGeom>
        </p:spPr>
      </p:pic>
      <p:pic>
        <p:nvPicPr>
          <p:cNvPr id="54" name="Ombre3">
            <a:extLst>
              <a:ext uri="{FF2B5EF4-FFF2-40B4-BE49-F238E27FC236}">
                <a16:creationId xmlns:a16="http://schemas.microsoft.com/office/drawing/2014/main" id="{2E0DD212-8C8A-4FA6-9208-1717B5652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000" y="5369150"/>
            <a:ext cx="4932000" cy="584737"/>
          </a:xfrm>
          <a:prstGeom prst="rect">
            <a:avLst/>
          </a:prstGeom>
        </p:spPr>
      </p:pic>
      <p:pic>
        <p:nvPicPr>
          <p:cNvPr id="55" name="Ombre4">
            <a:extLst>
              <a:ext uri="{FF2B5EF4-FFF2-40B4-BE49-F238E27FC236}">
                <a16:creationId xmlns:a16="http://schemas.microsoft.com/office/drawing/2014/main" id="{AE34FEE6-BEF6-49D5-A18A-0355B3A325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9" y="8607044"/>
            <a:ext cx="4932001" cy="584737"/>
          </a:xfrm>
          <a:prstGeom prst="rect">
            <a:avLst/>
          </a:prstGeom>
        </p:spPr>
      </p:pic>
      <p:pic>
        <p:nvPicPr>
          <p:cNvPr id="56" name="Ombre5">
            <a:extLst>
              <a:ext uri="{FF2B5EF4-FFF2-40B4-BE49-F238E27FC236}">
                <a16:creationId xmlns:a16="http://schemas.microsoft.com/office/drawing/2014/main" id="{C1DE5272-E8F4-4CC0-8A8D-A0B0124DEB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21" y="8607044"/>
            <a:ext cx="4968000" cy="584737"/>
          </a:xfrm>
          <a:prstGeom prst="rect">
            <a:avLst/>
          </a:prstGeom>
        </p:spPr>
      </p:pic>
      <p:pic>
        <p:nvPicPr>
          <p:cNvPr id="72" name="Ombre6">
            <a:extLst>
              <a:ext uri="{FF2B5EF4-FFF2-40B4-BE49-F238E27FC236}">
                <a16:creationId xmlns:a16="http://schemas.microsoft.com/office/drawing/2014/main" id="{551F540F-77FD-4FCD-A9DF-FD07F38D17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521" y="8607044"/>
            <a:ext cx="4932000" cy="584737"/>
          </a:xfrm>
          <a:prstGeom prst="rect">
            <a:avLst/>
          </a:prstGeom>
        </p:spPr>
      </p:pic>
      <p:sp>
        <p:nvSpPr>
          <p:cNvPr id="80" name="Forme1">
            <a:extLst>
              <a:ext uri="{FF2B5EF4-FFF2-40B4-BE49-F238E27FC236}">
                <a16:creationId xmlns:a16="http://schemas.microsoft.com/office/drawing/2014/main" id="{BC024E54-3F2E-4D69-B75C-3086CDD19B37}"/>
              </a:ext>
            </a:extLst>
          </p:cNvPr>
          <p:cNvSpPr>
            <a:spLocks/>
          </p:cNvSpPr>
          <p:nvPr userDrawn="1"/>
        </p:nvSpPr>
        <p:spPr bwMode="auto">
          <a:xfrm>
            <a:off x="1296000" y="2880362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Forme2">
            <a:extLst>
              <a:ext uri="{FF2B5EF4-FFF2-40B4-BE49-F238E27FC236}">
                <a16:creationId xmlns:a16="http://schemas.microsoft.com/office/drawing/2014/main" id="{2CC0208B-170F-4A8B-8A0E-D106337A4651}"/>
              </a:ext>
            </a:extLst>
          </p:cNvPr>
          <p:cNvSpPr>
            <a:spLocks/>
          </p:cNvSpPr>
          <p:nvPr userDrawn="1"/>
        </p:nvSpPr>
        <p:spPr bwMode="auto">
          <a:xfrm>
            <a:off x="6714000" y="2880362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Forme3">
            <a:extLst>
              <a:ext uri="{FF2B5EF4-FFF2-40B4-BE49-F238E27FC236}">
                <a16:creationId xmlns:a16="http://schemas.microsoft.com/office/drawing/2014/main" id="{2C964C57-9C00-47D6-8717-6AA075C20771}"/>
              </a:ext>
            </a:extLst>
          </p:cNvPr>
          <p:cNvSpPr>
            <a:spLocks/>
          </p:cNvSpPr>
          <p:nvPr userDrawn="1"/>
        </p:nvSpPr>
        <p:spPr bwMode="auto">
          <a:xfrm>
            <a:off x="12132000" y="2880362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Forme4">
            <a:extLst>
              <a:ext uri="{FF2B5EF4-FFF2-40B4-BE49-F238E27FC236}">
                <a16:creationId xmlns:a16="http://schemas.microsoft.com/office/drawing/2014/main" id="{07D1EFA8-4FAF-42AB-8223-8BF74DF7A69D}"/>
              </a:ext>
            </a:extLst>
          </p:cNvPr>
          <p:cNvSpPr>
            <a:spLocks/>
          </p:cNvSpPr>
          <p:nvPr userDrawn="1"/>
        </p:nvSpPr>
        <p:spPr bwMode="auto">
          <a:xfrm>
            <a:off x="1296000" y="6120000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Forme5">
            <a:extLst>
              <a:ext uri="{FF2B5EF4-FFF2-40B4-BE49-F238E27FC236}">
                <a16:creationId xmlns:a16="http://schemas.microsoft.com/office/drawing/2014/main" id="{5C6DC61F-058E-45E2-A1AD-D64BCC4ABD11}"/>
              </a:ext>
            </a:extLst>
          </p:cNvPr>
          <p:cNvSpPr>
            <a:spLocks/>
          </p:cNvSpPr>
          <p:nvPr userDrawn="1"/>
        </p:nvSpPr>
        <p:spPr bwMode="auto">
          <a:xfrm>
            <a:off x="6714000" y="6120000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Forme6">
            <a:extLst>
              <a:ext uri="{FF2B5EF4-FFF2-40B4-BE49-F238E27FC236}">
                <a16:creationId xmlns:a16="http://schemas.microsoft.com/office/drawing/2014/main" id="{0A857363-9ECB-4B29-93E8-4134D659F6C2}"/>
              </a:ext>
            </a:extLst>
          </p:cNvPr>
          <p:cNvSpPr>
            <a:spLocks/>
          </p:cNvSpPr>
          <p:nvPr userDrawn="1"/>
        </p:nvSpPr>
        <p:spPr bwMode="auto">
          <a:xfrm>
            <a:off x="12132000" y="6120000"/>
            <a:ext cx="828000" cy="2519638"/>
          </a:xfrm>
          <a:custGeom>
            <a:avLst/>
            <a:gdLst>
              <a:gd name="connsiteX0" fmla="*/ 191054 w 821532"/>
              <a:gd name="connsiteY0" fmla="*/ 0 h 2519638"/>
              <a:gd name="connsiteX1" fmla="*/ 821532 w 821532"/>
              <a:gd name="connsiteY1" fmla="*/ 0 h 2519638"/>
              <a:gd name="connsiteX2" fmla="*/ 821532 w 821532"/>
              <a:gd name="connsiteY2" fmla="*/ 168903 h 2519638"/>
              <a:gd name="connsiteX3" fmla="*/ 821532 w 821532"/>
              <a:gd name="connsiteY3" fmla="*/ 265230 h 2519638"/>
              <a:gd name="connsiteX4" fmla="*/ 821532 w 821532"/>
              <a:gd name="connsiteY4" fmla="*/ 340826 h 2519638"/>
              <a:gd name="connsiteX5" fmla="*/ 821532 w 821532"/>
              <a:gd name="connsiteY5" fmla="*/ 1060468 h 2519638"/>
              <a:gd name="connsiteX6" fmla="*/ 821532 w 821532"/>
              <a:gd name="connsiteY6" fmla="*/ 1243742 h 2519638"/>
              <a:gd name="connsiteX7" fmla="*/ 821532 w 821532"/>
              <a:gd name="connsiteY7" fmla="*/ 1919359 h 2519638"/>
              <a:gd name="connsiteX8" fmla="*/ 821532 w 821532"/>
              <a:gd name="connsiteY8" fmla="*/ 2519638 h 2519638"/>
              <a:gd name="connsiteX9" fmla="*/ 0 w 821532"/>
              <a:gd name="connsiteY9" fmla="*/ 2519638 h 2519638"/>
              <a:gd name="connsiteX10" fmla="*/ 0 w 821532"/>
              <a:gd name="connsiteY10" fmla="*/ 2094529 h 2519638"/>
              <a:gd name="connsiteX11" fmla="*/ 0 w 821532"/>
              <a:gd name="connsiteY11" fmla="*/ 377983 h 2519638"/>
              <a:gd name="connsiteX12" fmla="*/ 0 w 821532"/>
              <a:gd name="connsiteY12" fmla="*/ 265230 h 2519638"/>
              <a:gd name="connsiteX13" fmla="*/ 0 w 821532"/>
              <a:gd name="connsiteY13" fmla="*/ 246274 h 2519638"/>
              <a:gd name="connsiteX14" fmla="*/ 0 w 821532"/>
              <a:gd name="connsiteY14" fmla="*/ 190818 h 2519638"/>
              <a:gd name="connsiteX15" fmla="*/ 191054 w 821532"/>
              <a:gd name="connsiteY15" fmla="*/ 0 h 25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1532" h="25196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265230"/>
                </a:lnTo>
                <a:lnTo>
                  <a:pt x="821532" y="340826"/>
                </a:lnTo>
                <a:lnTo>
                  <a:pt x="821532" y="1060468"/>
                </a:lnTo>
                <a:lnTo>
                  <a:pt x="821532" y="1243742"/>
                </a:lnTo>
                <a:cubicBezTo>
                  <a:pt x="821532" y="1459670"/>
                  <a:pt x="821532" y="1689093"/>
                  <a:pt x="821532" y="1919359"/>
                </a:cubicBezTo>
                <a:lnTo>
                  <a:pt x="821532" y="2519638"/>
                </a:lnTo>
                <a:lnTo>
                  <a:pt x="0" y="2519638"/>
                </a:lnTo>
                <a:lnTo>
                  <a:pt x="0" y="2094529"/>
                </a:lnTo>
                <a:cubicBezTo>
                  <a:pt x="0" y="1069454"/>
                  <a:pt x="0" y="596343"/>
                  <a:pt x="0" y="377983"/>
                </a:cubicBezTo>
                <a:lnTo>
                  <a:pt x="0" y="265230"/>
                </a:lnTo>
                <a:lnTo>
                  <a:pt x="0" y="246274"/>
                </a:ln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Picto1">
            <a:extLst>
              <a:ext uri="{FF2B5EF4-FFF2-40B4-BE49-F238E27FC236}">
                <a16:creationId xmlns:a16="http://schemas.microsoft.com/office/drawing/2014/main" id="{024DF301-84F4-4CB6-9ADB-246DA7FC450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32000" y="291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00" name="Picto2">
            <a:extLst>
              <a:ext uri="{FF2B5EF4-FFF2-40B4-BE49-F238E27FC236}">
                <a16:creationId xmlns:a16="http://schemas.microsoft.com/office/drawing/2014/main" id="{E8A11F59-B84C-4A01-8CDC-2F0545064D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50000" y="291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01" name="Picto3">
            <a:extLst>
              <a:ext uri="{FF2B5EF4-FFF2-40B4-BE49-F238E27FC236}">
                <a16:creationId xmlns:a16="http://schemas.microsoft.com/office/drawing/2014/main" id="{772DF05E-E696-4991-B40F-2AAA89882D2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168000" y="291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02" name="Picto4">
            <a:extLst>
              <a:ext uri="{FF2B5EF4-FFF2-40B4-BE49-F238E27FC236}">
                <a16:creationId xmlns:a16="http://schemas.microsoft.com/office/drawing/2014/main" id="{29731FFF-60B2-457A-AD25-E980FF4EA1E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332000" y="615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03" name="Picto5">
            <a:extLst>
              <a:ext uri="{FF2B5EF4-FFF2-40B4-BE49-F238E27FC236}">
                <a16:creationId xmlns:a16="http://schemas.microsoft.com/office/drawing/2014/main" id="{996787FD-4B97-4F44-BB92-599CFD10FF6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50000" y="615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04" name="Picto6">
            <a:extLst>
              <a:ext uri="{FF2B5EF4-FFF2-40B4-BE49-F238E27FC236}">
                <a16:creationId xmlns:a16="http://schemas.microsoft.com/office/drawing/2014/main" id="{0D3891F5-53D1-4402-B080-4B625F7212E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2168000" y="6156000"/>
            <a:ext cx="720000" cy="720000"/>
          </a:xfrm>
          <a:prstGeom prst="ellipse">
            <a:avLst/>
          </a:prstGeom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2" name="Item1">
            <a:extLst>
              <a:ext uri="{FF2B5EF4-FFF2-40B4-BE49-F238E27FC236}">
                <a16:creationId xmlns:a16="http://schemas.microsoft.com/office/drawing/2014/main" id="{60507827-3D11-460E-81CB-098640A9A145}"/>
              </a:ext>
            </a:extLst>
          </p:cNvPr>
          <p:cNvSpPr txBox="1"/>
          <p:nvPr userDrawn="1"/>
        </p:nvSpPr>
        <p:spPr>
          <a:xfrm>
            <a:off x="1296000" y="4572000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3" name="Item2">
            <a:extLst>
              <a:ext uri="{FF2B5EF4-FFF2-40B4-BE49-F238E27FC236}">
                <a16:creationId xmlns:a16="http://schemas.microsoft.com/office/drawing/2014/main" id="{B14D79AC-6F06-42FD-96BE-F2B253CA487F}"/>
              </a:ext>
            </a:extLst>
          </p:cNvPr>
          <p:cNvSpPr txBox="1"/>
          <p:nvPr userDrawn="1"/>
        </p:nvSpPr>
        <p:spPr>
          <a:xfrm>
            <a:off x="6714000" y="4572000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7" name="Item3">
            <a:extLst>
              <a:ext uri="{FF2B5EF4-FFF2-40B4-BE49-F238E27FC236}">
                <a16:creationId xmlns:a16="http://schemas.microsoft.com/office/drawing/2014/main" id="{110085B6-4E5F-4B0E-A45C-AE80AEC72727}"/>
              </a:ext>
            </a:extLst>
          </p:cNvPr>
          <p:cNvSpPr txBox="1"/>
          <p:nvPr userDrawn="1"/>
        </p:nvSpPr>
        <p:spPr>
          <a:xfrm>
            <a:off x="12132000" y="4572000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63" name="Item4">
            <a:extLst>
              <a:ext uri="{FF2B5EF4-FFF2-40B4-BE49-F238E27FC236}">
                <a16:creationId xmlns:a16="http://schemas.microsoft.com/office/drawing/2014/main" id="{55B58799-CABD-40E5-BB7B-F9950CDC3A5F}"/>
              </a:ext>
            </a:extLst>
          </p:cNvPr>
          <p:cNvSpPr txBox="1"/>
          <p:nvPr userDrawn="1"/>
        </p:nvSpPr>
        <p:spPr>
          <a:xfrm>
            <a:off x="1296000" y="7811638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64" name="Item5">
            <a:extLst>
              <a:ext uri="{FF2B5EF4-FFF2-40B4-BE49-F238E27FC236}">
                <a16:creationId xmlns:a16="http://schemas.microsoft.com/office/drawing/2014/main" id="{9714A1D8-8C5E-409D-8F06-26B685401BE2}"/>
              </a:ext>
            </a:extLst>
          </p:cNvPr>
          <p:cNvSpPr txBox="1"/>
          <p:nvPr userDrawn="1"/>
        </p:nvSpPr>
        <p:spPr>
          <a:xfrm>
            <a:off x="6714000" y="7811638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65" name="Item6">
            <a:extLst>
              <a:ext uri="{FF2B5EF4-FFF2-40B4-BE49-F238E27FC236}">
                <a16:creationId xmlns:a16="http://schemas.microsoft.com/office/drawing/2014/main" id="{3F3B7482-3DC5-4279-9AF3-8CEFC094C973}"/>
              </a:ext>
            </a:extLst>
          </p:cNvPr>
          <p:cNvSpPr txBox="1"/>
          <p:nvPr userDrawn="1"/>
        </p:nvSpPr>
        <p:spPr>
          <a:xfrm>
            <a:off x="12132000" y="7811638"/>
            <a:ext cx="828000" cy="828000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no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93" name="Fond1">
            <a:extLst>
              <a:ext uri="{FF2B5EF4-FFF2-40B4-BE49-F238E27FC236}">
                <a16:creationId xmlns:a16="http://schemas.microsoft.com/office/drawing/2014/main" id="{73CACC28-E301-4B00-B5CA-DA694F115676}"/>
              </a:ext>
            </a:extLst>
          </p:cNvPr>
          <p:cNvSpPr/>
          <p:nvPr userDrawn="1"/>
        </p:nvSpPr>
        <p:spPr>
          <a:xfrm>
            <a:off x="2088000" y="2880362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Fond2">
            <a:extLst>
              <a:ext uri="{FF2B5EF4-FFF2-40B4-BE49-F238E27FC236}">
                <a16:creationId xmlns:a16="http://schemas.microsoft.com/office/drawing/2014/main" id="{7A896FFB-50E5-44BE-92B5-D34E174AEEEF}"/>
              </a:ext>
            </a:extLst>
          </p:cNvPr>
          <p:cNvSpPr/>
          <p:nvPr userDrawn="1"/>
        </p:nvSpPr>
        <p:spPr>
          <a:xfrm>
            <a:off x="7542000" y="2880362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Fond3">
            <a:extLst>
              <a:ext uri="{FF2B5EF4-FFF2-40B4-BE49-F238E27FC236}">
                <a16:creationId xmlns:a16="http://schemas.microsoft.com/office/drawing/2014/main" id="{5B2568C8-7BB1-4502-AA65-EA454FF17337}"/>
              </a:ext>
            </a:extLst>
          </p:cNvPr>
          <p:cNvSpPr/>
          <p:nvPr userDrawn="1"/>
        </p:nvSpPr>
        <p:spPr>
          <a:xfrm>
            <a:off x="12924000" y="2880362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6" name="Fond4">
            <a:extLst>
              <a:ext uri="{FF2B5EF4-FFF2-40B4-BE49-F238E27FC236}">
                <a16:creationId xmlns:a16="http://schemas.microsoft.com/office/drawing/2014/main" id="{89D50120-543E-4510-907D-2F34BEB9E029}"/>
              </a:ext>
            </a:extLst>
          </p:cNvPr>
          <p:cNvSpPr/>
          <p:nvPr userDrawn="1"/>
        </p:nvSpPr>
        <p:spPr>
          <a:xfrm>
            <a:off x="2088000" y="6120000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Fond5">
            <a:extLst>
              <a:ext uri="{FF2B5EF4-FFF2-40B4-BE49-F238E27FC236}">
                <a16:creationId xmlns:a16="http://schemas.microsoft.com/office/drawing/2014/main" id="{5289D02A-001B-49D6-B61B-6B257BBD8FCC}"/>
              </a:ext>
            </a:extLst>
          </p:cNvPr>
          <p:cNvSpPr/>
          <p:nvPr userDrawn="1"/>
        </p:nvSpPr>
        <p:spPr>
          <a:xfrm>
            <a:off x="7542000" y="6120000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Fond6">
            <a:extLst>
              <a:ext uri="{FF2B5EF4-FFF2-40B4-BE49-F238E27FC236}">
                <a16:creationId xmlns:a16="http://schemas.microsoft.com/office/drawing/2014/main" id="{7278F304-A392-47B3-A8A1-492C7F374F0F}"/>
              </a:ext>
            </a:extLst>
          </p:cNvPr>
          <p:cNvSpPr/>
          <p:nvPr userDrawn="1"/>
        </p:nvSpPr>
        <p:spPr>
          <a:xfrm>
            <a:off x="12924000" y="6120000"/>
            <a:ext cx="4140000" cy="2520000"/>
          </a:xfrm>
          <a:custGeom>
            <a:avLst/>
            <a:gdLst>
              <a:gd name="connsiteX0" fmla="*/ 0 w 2692400"/>
              <a:gd name="connsiteY0" fmla="*/ 0 h 1145343"/>
              <a:gd name="connsiteX1" fmla="*/ 2133600 w 2692400"/>
              <a:gd name="connsiteY1" fmla="*/ 0 h 1145343"/>
              <a:gd name="connsiteX2" fmla="*/ 2387600 w 2692400"/>
              <a:gd name="connsiteY2" fmla="*/ 0 h 1145343"/>
              <a:gd name="connsiteX3" fmla="*/ 2685302 w 2692400"/>
              <a:gd name="connsiteY3" fmla="*/ 0 h 1145343"/>
              <a:gd name="connsiteX4" fmla="*/ 2692400 w 2692400"/>
              <a:gd name="connsiteY4" fmla="*/ 35154 h 1145343"/>
              <a:gd name="connsiteX5" fmla="*/ 2692400 w 2692400"/>
              <a:gd name="connsiteY5" fmla="*/ 998232 h 1145343"/>
              <a:gd name="connsiteX6" fmla="*/ 2545289 w 2692400"/>
              <a:gd name="connsiteY6" fmla="*/ 1145343 h 1145343"/>
              <a:gd name="connsiteX7" fmla="*/ 2387600 w 2692400"/>
              <a:gd name="connsiteY7" fmla="*/ 1145343 h 1145343"/>
              <a:gd name="connsiteX8" fmla="*/ 2133600 w 2692400"/>
              <a:gd name="connsiteY8" fmla="*/ 1145343 h 1145343"/>
              <a:gd name="connsiteX9" fmla="*/ 0 w 2692400"/>
              <a:gd name="connsiteY9" fmla="*/ 1145343 h 114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1145343">
                <a:moveTo>
                  <a:pt x="0" y="0"/>
                </a:moveTo>
                <a:lnTo>
                  <a:pt x="2133600" y="0"/>
                </a:lnTo>
                <a:lnTo>
                  <a:pt x="2387600" y="0"/>
                </a:lnTo>
                <a:lnTo>
                  <a:pt x="2685302" y="0"/>
                </a:lnTo>
                <a:lnTo>
                  <a:pt x="2692400" y="35154"/>
                </a:lnTo>
                <a:lnTo>
                  <a:pt x="2692400" y="998232"/>
                </a:lnTo>
                <a:cubicBezTo>
                  <a:pt x="2692400" y="1079479"/>
                  <a:pt x="2626536" y="1145343"/>
                  <a:pt x="2545289" y="1145343"/>
                </a:cubicBezTo>
                <a:lnTo>
                  <a:pt x="2387600" y="1145343"/>
                </a:lnTo>
                <a:lnTo>
                  <a:pt x="2133600" y="1145343"/>
                </a:lnTo>
                <a:lnTo>
                  <a:pt x="0" y="11453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sx="99000" sy="99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F4F12BE-376A-45CB-91C3-BA88344EA3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88000" y="2880362"/>
            <a:ext cx="4140000" cy="54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58" name="Espace réservé du texte 19">
            <a:extLst>
              <a:ext uri="{FF2B5EF4-FFF2-40B4-BE49-F238E27FC236}">
                <a16:creationId xmlns:a16="http://schemas.microsoft.com/office/drawing/2014/main" id="{A820AC30-54D7-4FE2-91B4-8F39879885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42000" y="2880362"/>
            <a:ext cx="4140000" cy="54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59" name="Espace réservé du texte 19">
            <a:extLst>
              <a:ext uri="{FF2B5EF4-FFF2-40B4-BE49-F238E27FC236}">
                <a16:creationId xmlns:a16="http://schemas.microsoft.com/office/drawing/2014/main" id="{92CB5BE9-1150-4A3E-9E3C-ECBF09723B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924000" y="2880362"/>
            <a:ext cx="4140000" cy="54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66" name="Espace réservé du texte 19">
            <a:extLst>
              <a:ext uri="{FF2B5EF4-FFF2-40B4-BE49-F238E27FC236}">
                <a16:creationId xmlns:a16="http://schemas.microsoft.com/office/drawing/2014/main" id="{F6BDAF76-81C9-488A-8B7F-D36419FB60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88000" y="6120000"/>
            <a:ext cx="4140000" cy="54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67" name="Espace réservé du texte 19">
            <a:extLst>
              <a:ext uri="{FF2B5EF4-FFF2-40B4-BE49-F238E27FC236}">
                <a16:creationId xmlns:a16="http://schemas.microsoft.com/office/drawing/2014/main" id="{E4D1ADFA-7ED3-4AC6-8526-9E4C5084409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42000" y="6120000"/>
            <a:ext cx="4140000" cy="54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68" name="Espace réservé du texte 19">
            <a:extLst>
              <a:ext uri="{FF2B5EF4-FFF2-40B4-BE49-F238E27FC236}">
                <a16:creationId xmlns:a16="http://schemas.microsoft.com/office/drawing/2014/main" id="{1D0F9E2C-7213-488E-B0F9-A86DB596A0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924000" y="6120000"/>
            <a:ext cx="4140000" cy="540000"/>
          </a:xfrm>
          <a:solidFill>
            <a:schemeClr val="bg1"/>
          </a:solidFill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6. Titre</a:t>
            </a:r>
          </a:p>
        </p:txBody>
      </p:sp>
      <p:sp>
        <p:nvSpPr>
          <p:cNvPr id="60" name="Espace réservé du texte 59">
            <a:extLst>
              <a:ext uri="{FF2B5EF4-FFF2-40B4-BE49-F238E27FC236}">
                <a16:creationId xmlns:a16="http://schemas.microsoft.com/office/drawing/2014/main" id="{D009027E-FC31-4FA8-982D-C5AC51D2C2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88000" y="3420000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61" name="Espace réservé du texte 59">
            <a:extLst>
              <a:ext uri="{FF2B5EF4-FFF2-40B4-BE49-F238E27FC236}">
                <a16:creationId xmlns:a16="http://schemas.microsoft.com/office/drawing/2014/main" id="{2C2F0BEE-B395-49AF-9345-71807A104F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42000" y="3420000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62" name="Espace réservé du texte 59">
            <a:extLst>
              <a:ext uri="{FF2B5EF4-FFF2-40B4-BE49-F238E27FC236}">
                <a16:creationId xmlns:a16="http://schemas.microsoft.com/office/drawing/2014/main" id="{F655A09A-A3F7-49B9-8F53-E47B38CE0E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924000" y="3420000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69" name="Espace réservé du texte 59">
            <a:extLst>
              <a:ext uri="{FF2B5EF4-FFF2-40B4-BE49-F238E27FC236}">
                <a16:creationId xmlns:a16="http://schemas.microsoft.com/office/drawing/2014/main" id="{3D13BC8A-3379-4E85-A861-DD447CD7B6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088000" y="6659638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70" name="Espace réservé du texte 59">
            <a:extLst>
              <a:ext uri="{FF2B5EF4-FFF2-40B4-BE49-F238E27FC236}">
                <a16:creationId xmlns:a16="http://schemas.microsoft.com/office/drawing/2014/main" id="{4F2D6B27-FDD3-4973-9524-BC8EC605C1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42000" y="6659638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71" name="Espace réservé du texte 59">
            <a:extLst>
              <a:ext uri="{FF2B5EF4-FFF2-40B4-BE49-F238E27FC236}">
                <a16:creationId xmlns:a16="http://schemas.microsoft.com/office/drawing/2014/main" id="{6E3DD785-790A-42EF-BB08-ACF73E19C97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924000" y="6659638"/>
            <a:ext cx="4140000" cy="198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1474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5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3" grpId="0" animBg="1"/>
      <p:bldP spid="82" grpId="0" animBg="1"/>
      <p:bldP spid="84" grpId="0" animBg="1"/>
      <p:bldP spid="85" grpId="0" animBg="1"/>
      <p:bldP spid="86" grpId="0" animBg="1"/>
      <p:bldP spid="99" grpId="0"/>
      <p:bldP spid="100" grpId="0"/>
      <p:bldP spid="101" grpId="0"/>
      <p:bldP spid="102" grpId="0"/>
      <p:bldP spid="103" grpId="0"/>
      <p:bldP spid="104" grpId="0"/>
      <p:bldP spid="52" grpId="0"/>
      <p:bldP spid="53" grpId="0"/>
      <p:bldP spid="57" grpId="0"/>
      <p:bldP spid="63" grpId="0"/>
      <p:bldP spid="64" grpId="0"/>
      <p:bldP spid="65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2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8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2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nd-Numéro">
            <a:extLst>
              <a:ext uri="{FF2B5EF4-FFF2-40B4-BE49-F238E27FC236}">
                <a16:creationId xmlns:a16="http://schemas.microsoft.com/office/drawing/2014/main" id="{F19FFC33-147E-4C86-B697-75052642455C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1" name="Numéro">
            <a:extLst>
              <a:ext uri="{FF2B5EF4-FFF2-40B4-BE49-F238E27FC236}">
                <a16:creationId xmlns:a16="http://schemas.microsoft.com/office/drawing/2014/main" id="{C509FE23-1DF7-4325-8C07-15B9D982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Fond-Logo">
            <a:extLst>
              <a:ext uri="{FF2B5EF4-FFF2-40B4-BE49-F238E27FC236}">
                <a16:creationId xmlns:a16="http://schemas.microsoft.com/office/drawing/2014/main" id="{BBFCEB76-EDD7-49E8-9812-10F43068126B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5" name="Logo">
            <a:extLst>
              <a:ext uri="{FF2B5EF4-FFF2-40B4-BE49-F238E27FC236}">
                <a16:creationId xmlns:a16="http://schemas.microsoft.com/office/drawing/2014/main" id="{9F813037-08F9-4241-A764-8EA2AE159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27" name="Ombre">
            <a:extLst>
              <a:ext uri="{FF2B5EF4-FFF2-40B4-BE49-F238E27FC236}">
                <a16:creationId xmlns:a16="http://schemas.microsoft.com/office/drawing/2014/main" id="{48BDFC6E-D12F-4D11-BA70-F767368B30E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79" name="Ombre1">
            <a:extLst>
              <a:ext uri="{FF2B5EF4-FFF2-40B4-BE49-F238E27FC236}">
                <a16:creationId xmlns:a16="http://schemas.microsoft.com/office/drawing/2014/main" id="{DF2A96D3-32DC-4BDB-8D19-C9C7B381E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36" y="6448446"/>
            <a:ext cx="4754502" cy="584737"/>
          </a:xfrm>
          <a:prstGeom prst="rect">
            <a:avLst/>
          </a:prstGeom>
        </p:spPr>
      </p:pic>
      <p:sp>
        <p:nvSpPr>
          <p:cNvPr id="83" name="Marge1">
            <a:extLst>
              <a:ext uri="{FF2B5EF4-FFF2-40B4-BE49-F238E27FC236}">
                <a16:creationId xmlns:a16="http://schemas.microsoft.com/office/drawing/2014/main" id="{CCBA49E5-A8FD-423F-A30A-C397741D750A}"/>
              </a:ext>
            </a:extLst>
          </p:cNvPr>
          <p:cNvSpPr>
            <a:spLocks/>
          </p:cNvSpPr>
          <p:nvPr userDrawn="1"/>
        </p:nvSpPr>
        <p:spPr bwMode="auto">
          <a:xfrm>
            <a:off x="2949636" y="2557351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Image1">
            <a:extLst>
              <a:ext uri="{FF2B5EF4-FFF2-40B4-BE49-F238E27FC236}">
                <a16:creationId xmlns:a16="http://schemas.microsoft.com/office/drawing/2014/main" id="{4434AC90-C177-4FFB-9673-C5D075AA1E7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72938" y="2557351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558 h 3931200"/>
              <a:gd name="connsiteX5" fmla="*/ 71668 w 3931200"/>
              <a:gd name="connsiteY5" fmla="*/ 1053333 h 3931200"/>
              <a:gd name="connsiteX6" fmla="*/ 359115 w 3931200"/>
              <a:gd name="connsiteY6" fmla="*/ 700647 h 3931200"/>
              <a:gd name="connsiteX7" fmla="*/ 71668 w 3931200"/>
              <a:gd name="connsiteY7" fmla="*/ 347961 h 3931200"/>
              <a:gd name="connsiteX8" fmla="*/ 0 w 3931200"/>
              <a:gd name="connsiteY8" fmla="*/ 340736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1668" y="1053333"/>
                </a:lnTo>
                <a:cubicBezTo>
                  <a:pt x="235714" y="1019765"/>
                  <a:pt x="359115" y="874617"/>
                  <a:pt x="359115" y="700647"/>
                </a:cubicBezTo>
                <a:cubicBezTo>
                  <a:pt x="359115" y="526677"/>
                  <a:pt x="235714" y="381530"/>
                  <a:pt x="71668" y="347961"/>
                </a:cubicBezTo>
                <a:lnTo>
                  <a:pt x="0" y="34073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80" name="Picto1">
            <a:extLst>
              <a:ext uri="{FF2B5EF4-FFF2-40B4-BE49-F238E27FC236}">
                <a16:creationId xmlns:a16="http://schemas.microsoft.com/office/drawing/2014/main" id="{A8199FF0-8657-4BCD-9C39-CF9094D672B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12053" y="2897998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85" name="Ombre2">
            <a:extLst>
              <a:ext uri="{FF2B5EF4-FFF2-40B4-BE49-F238E27FC236}">
                <a16:creationId xmlns:a16="http://schemas.microsoft.com/office/drawing/2014/main" id="{2604CA82-A45D-465C-99E3-7D29E07771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32" y="6448446"/>
            <a:ext cx="4754502" cy="584737"/>
          </a:xfrm>
          <a:prstGeom prst="rect">
            <a:avLst/>
          </a:prstGeom>
        </p:spPr>
      </p:pic>
      <p:sp>
        <p:nvSpPr>
          <p:cNvPr id="86" name="Marge2">
            <a:extLst>
              <a:ext uri="{FF2B5EF4-FFF2-40B4-BE49-F238E27FC236}">
                <a16:creationId xmlns:a16="http://schemas.microsoft.com/office/drawing/2014/main" id="{B205DB9E-9E75-4C79-BA14-7520924DEA6D}"/>
              </a:ext>
            </a:extLst>
          </p:cNvPr>
          <p:cNvSpPr>
            <a:spLocks/>
          </p:cNvSpPr>
          <p:nvPr userDrawn="1"/>
        </p:nvSpPr>
        <p:spPr bwMode="auto">
          <a:xfrm>
            <a:off x="10585632" y="2557351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Image2">
            <a:extLst>
              <a:ext uri="{FF2B5EF4-FFF2-40B4-BE49-F238E27FC236}">
                <a16:creationId xmlns:a16="http://schemas.microsoft.com/office/drawing/2014/main" id="{69E53B49-DB21-4583-AD9B-E5F6E039718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08934" y="2557351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558 h 3931200"/>
              <a:gd name="connsiteX5" fmla="*/ 71668 w 3931200"/>
              <a:gd name="connsiteY5" fmla="*/ 1053333 h 3931200"/>
              <a:gd name="connsiteX6" fmla="*/ 359115 w 3931200"/>
              <a:gd name="connsiteY6" fmla="*/ 700647 h 3931200"/>
              <a:gd name="connsiteX7" fmla="*/ 71668 w 3931200"/>
              <a:gd name="connsiteY7" fmla="*/ 347961 h 3931200"/>
              <a:gd name="connsiteX8" fmla="*/ 0 w 3931200"/>
              <a:gd name="connsiteY8" fmla="*/ 340736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1668" y="1053333"/>
                </a:lnTo>
                <a:cubicBezTo>
                  <a:pt x="235714" y="1019765"/>
                  <a:pt x="359115" y="874617"/>
                  <a:pt x="359115" y="700647"/>
                </a:cubicBezTo>
                <a:cubicBezTo>
                  <a:pt x="359115" y="526677"/>
                  <a:pt x="235714" y="381530"/>
                  <a:pt x="71668" y="347961"/>
                </a:cubicBezTo>
                <a:lnTo>
                  <a:pt x="0" y="34073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88" name="Picto2">
            <a:extLst>
              <a:ext uri="{FF2B5EF4-FFF2-40B4-BE49-F238E27FC236}">
                <a16:creationId xmlns:a16="http://schemas.microsoft.com/office/drawing/2014/main" id="{456115B8-11D4-4747-8B8B-FCD9CB02165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048049" y="2897998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91" name="Espace réservé du texte 19">
            <a:extLst>
              <a:ext uri="{FF2B5EF4-FFF2-40B4-BE49-F238E27FC236}">
                <a16:creationId xmlns:a16="http://schemas.microsoft.com/office/drawing/2014/main" id="{5B61F70B-1DCD-4C3C-8898-E4E292D0A6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22368" y="695384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92" name="Espace réservé du texte 19">
            <a:extLst>
              <a:ext uri="{FF2B5EF4-FFF2-40B4-BE49-F238E27FC236}">
                <a16:creationId xmlns:a16="http://schemas.microsoft.com/office/drawing/2014/main" id="{7AF3B1BC-F48A-41A3-8215-897BEF5274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617084" y="695384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93" name="Espace réservé du texte 59">
            <a:extLst>
              <a:ext uri="{FF2B5EF4-FFF2-40B4-BE49-F238E27FC236}">
                <a16:creationId xmlns:a16="http://schemas.microsoft.com/office/drawing/2014/main" id="{33669C63-DCE0-4BA0-A026-A46707E7154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3075" y="7884000"/>
            <a:ext cx="4680000" cy="144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94" name="Espace réservé du texte 59">
            <a:extLst>
              <a:ext uri="{FF2B5EF4-FFF2-40B4-BE49-F238E27FC236}">
                <a16:creationId xmlns:a16="http://schemas.microsoft.com/office/drawing/2014/main" id="{2E17A104-6691-425F-8E39-693C3BCC471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617084" y="7884000"/>
            <a:ext cx="4680000" cy="144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8790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animBg="1"/>
      <p:bldP spid="84" grpId="0"/>
      <p:bldP spid="80" grpId="0" animBg="1"/>
      <p:bldP spid="86" grpId="0" animBg="1"/>
      <p:bldP spid="87" grpId="0"/>
      <p:bldP spid="88" grpId="0" animBg="1"/>
      <p:bldP spid="9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3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92" name="Ombre1">
            <a:extLst>
              <a:ext uri="{FF2B5EF4-FFF2-40B4-BE49-F238E27FC236}">
                <a16:creationId xmlns:a16="http://schemas.microsoft.com/office/drawing/2014/main" id="{8BFA4327-4095-4AE7-837A-1D7B34AB71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24" y="6448446"/>
            <a:ext cx="4754502" cy="584737"/>
          </a:xfrm>
          <a:prstGeom prst="rect">
            <a:avLst/>
          </a:prstGeom>
        </p:spPr>
      </p:pic>
      <p:sp>
        <p:nvSpPr>
          <p:cNvPr id="93" name="Marge1">
            <a:extLst>
              <a:ext uri="{FF2B5EF4-FFF2-40B4-BE49-F238E27FC236}">
                <a16:creationId xmlns:a16="http://schemas.microsoft.com/office/drawing/2014/main" id="{7B62AE95-AC76-4242-80EB-C8081C91AB74}"/>
              </a:ext>
            </a:extLst>
          </p:cNvPr>
          <p:cNvSpPr>
            <a:spLocks/>
          </p:cNvSpPr>
          <p:nvPr userDrawn="1"/>
        </p:nvSpPr>
        <p:spPr bwMode="auto">
          <a:xfrm>
            <a:off x="1243924" y="2557351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Image1">
            <a:extLst>
              <a:ext uri="{FF2B5EF4-FFF2-40B4-BE49-F238E27FC236}">
                <a16:creationId xmlns:a16="http://schemas.microsoft.com/office/drawing/2014/main" id="{99A2D166-D52B-4F66-B713-54A72D71761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67226" y="2557351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558 h 3931200"/>
              <a:gd name="connsiteX5" fmla="*/ 71668 w 3931200"/>
              <a:gd name="connsiteY5" fmla="*/ 1053333 h 3931200"/>
              <a:gd name="connsiteX6" fmla="*/ 359115 w 3931200"/>
              <a:gd name="connsiteY6" fmla="*/ 700647 h 3931200"/>
              <a:gd name="connsiteX7" fmla="*/ 71668 w 3931200"/>
              <a:gd name="connsiteY7" fmla="*/ 347961 h 3931200"/>
              <a:gd name="connsiteX8" fmla="*/ 0 w 3931200"/>
              <a:gd name="connsiteY8" fmla="*/ 340736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1668" y="1053333"/>
                </a:lnTo>
                <a:cubicBezTo>
                  <a:pt x="235714" y="1019765"/>
                  <a:pt x="359115" y="874617"/>
                  <a:pt x="359115" y="700647"/>
                </a:cubicBezTo>
                <a:cubicBezTo>
                  <a:pt x="359115" y="526677"/>
                  <a:pt x="235714" y="381530"/>
                  <a:pt x="71668" y="347961"/>
                </a:cubicBezTo>
                <a:lnTo>
                  <a:pt x="0" y="34073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95" name="Picto1">
            <a:extLst>
              <a:ext uri="{FF2B5EF4-FFF2-40B4-BE49-F238E27FC236}">
                <a16:creationId xmlns:a16="http://schemas.microsoft.com/office/drawing/2014/main" id="{CA3CF137-1FA9-46B6-B7D3-D8172EBD733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706341" y="2897998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98" name="Ombre2">
            <a:extLst>
              <a:ext uri="{FF2B5EF4-FFF2-40B4-BE49-F238E27FC236}">
                <a16:creationId xmlns:a16="http://schemas.microsoft.com/office/drawing/2014/main" id="{031BBAD1-F8EA-4EF3-8395-EFC6F484C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6" y="6448446"/>
            <a:ext cx="4754502" cy="584737"/>
          </a:xfrm>
          <a:prstGeom prst="rect">
            <a:avLst/>
          </a:prstGeom>
        </p:spPr>
      </p:pic>
      <p:sp>
        <p:nvSpPr>
          <p:cNvPr id="99" name="Marge2">
            <a:extLst>
              <a:ext uri="{FF2B5EF4-FFF2-40B4-BE49-F238E27FC236}">
                <a16:creationId xmlns:a16="http://schemas.microsoft.com/office/drawing/2014/main" id="{3C79EF4F-DDFB-421A-BB55-65F66170D5B7}"/>
              </a:ext>
            </a:extLst>
          </p:cNvPr>
          <p:cNvSpPr>
            <a:spLocks/>
          </p:cNvSpPr>
          <p:nvPr userDrawn="1"/>
        </p:nvSpPr>
        <p:spPr bwMode="auto">
          <a:xfrm>
            <a:off x="6769766" y="2557351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Image2">
            <a:extLst>
              <a:ext uri="{FF2B5EF4-FFF2-40B4-BE49-F238E27FC236}">
                <a16:creationId xmlns:a16="http://schemas.microsoft.com/office/drawing/2014/main" id="{C3A8C202-9AC2-4D7C-B64C-406C35321D7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593068" y="2557351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558 h 3931200"/>
              <a:gd name="connsiteX5" fmla="*/ 71668 w 3931200"/>
              <a:gd name="connsiteY5" fmla="*/ 1053333 h 3931200"/>
              <a:gd name="connsiteX6" fmla="*/ 359115 w 3931200"/>
              <a:gd name="connsiteY6" fmla="*/ 700647 h 3931200"/>
              <a:gd name="connsiteX7" fmla="*/ 71668 w 3931200"/>
              <a:gd name="connsiteY7" fmla="*/ 347961 h 3931200"/>
              <a:gd name="connsiteX8" fmla="*/ 0 w 3931200"/>
              <a:gd name="connsiteY8" fmla="*/ 340736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1668" y="1053333"/>
                </a:lnTo>
                <a:cubicBezTo>
                  <a:pt x="235714" y="1019765"/>
                  <a:pt x="359115" y="874617"/>
                  <a:pt x="359115" y="700647"/>
                </a:cubicBezTo>
                <a:cubicBezTo>
                  <a:pt x="359115" y="526677"/>
                  <a:pt x="235714" y="381530"/>
                  <a:pt x="71668" y="347961"/>
                </a:cubicBezTo>
                <a:lnTo>
                  <a:pt x="0" y="34073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01" name="Picto2">
            <a:extLst>
              <a:ext uri="{FF2B5EF4-FFF2-40B4-BE49-F238E27FC236}">
                <a16:creationId xmlns:a16="http://schemas.microsoft.com/office/drawing/2014/main" id="{A3E7A92F-877F-4BE5-9C4B-F1DF7AC5747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32183" y="2897998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104" name="Ombre3">
            <a:extLst>
              <a:ext uri="{FF2B5EF4-FFF2-40B4-BE49-F238E27FC236}">
                <a16:creationId xmlns:a16="http://schemas.microsoft.com/office/drawing/2014/main" id="{90966C7F-8249-48B9-BA91-4862100E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65" y="6460166"/>
            <a:ext cx="4754502" cy="584737"/>
          </a:xfrm>
          <a:prstGeom prst="rect">
            <a:avLst/>
          </a:prstGeom>
        </p:spPr>
      </p:pic>
      <p:sp>
        <p:nvSpPr>
          <p:cNvPr id="105" name="Marge3">
            <a:extLst>
              <a:ext uri="{FF2B5EF4-FFF2-40B4-BE49-F238E27FC236}">
                <a16:creationId xmlns:a16="http://schemas.microsoft.com/office/drawing/2014/main" id="{1606C2D0-652B-41C3-A2F2-306343F66C22}"/>
              </a:ext>
            </a:extLst>
          </p:cNvPr>
          <p:cNvSpPr>
            <a:spLocks/>
          </p:cNvSpPr>
          <p:nvPr userDrawn="1"/>
        </p:nvSpPr>
        <p:spPr bwMode="auto">
          <a:xfrm>
            <a:off x="12303065" y="2569071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Image3">
            <a:extLst>
              <a:ext uri="{FF2B5EF4-FFF2-40B4-BE49-F238E27FC236}">
                <a16:creationId xmlns:a16="http://schemas.microsoft.com/office/drawing/2014/main" id="{90AE5265-6BE6-4801-90E1-0ADE828FB6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3126367" y="2569071"/>
            <a:ext cx="3931200" cy="3931200"/>
          </a:xfrm>
          <a:custGeom>
            <a:avLst/>
            <a:gdLst>
              <a:gd name="connsiteX0" fmla="*/ 0 w 3931200"/>
              <a:gd name="connsiteY0" fmla="*/ 0 h 3931200"/>
              <a:gd name="connsiteX1" fmla="*/ 3931200 w 3931200"/>
              <a:gd name="connsiteY1" fmla="*/ 0 h 3931200"/>
              <a:gd name="connsiteX2" fmla="*/ 3931200 w 3931200"/>
              <a:gd name="connsiteY2" fmla="*/ 3931200 h 3931200"/>
              <a:gd name="connsiteX3" fmla="*/ 0 w 3931200"/>
              <a:gd name="connsiteY3" fmla="*/ 3931200 h 3931200"/>
              <a:gd name="connsiteX4" fmla="*/ 0 w 3931200"/>
              <a:gd name="connsiteY4" fmla="*/ 1060558 h 3931200"/>
              <a:gd name="connsiteX5" fmla="*/ 71668 w 3931200"/>
              <a:gd name="connsiteY5" fmla="*/ 1053333 h 3931200"/>
              <a:gd name="connsiteX6" fmla="*/ 359115 w 3931200"/>
              <a:gd name="connsiteY6" fmla="*/ 700647 h 3931200"/>
              <a:gd name="connsiteX7" fmla="*/ 71668 w 3931200"/>
              <a:gd name="connsiteY7" fmla="*/ 347961 h 3931200"/>
              <a:gd name="connsiteX8" fmla="*/ 0 w 3931200"/>
              <a:gd name="connsiteY8" fmla="*/ 340736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200" h="3931200">
                <a:moveTo>
                  <a:pt x="0" y="0"/>
                </a:moveTo>
                <a:lnTo>
                  <a:pt x="3931200" y="0"/>
                </a:lnTo>
                <a:lnTo>
                  <a:pt x="3931200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1668" y="1053333"/>
                </a:lnTo>
                <a:cubicBezTo>
                  <a:pt x="235714" y="1019765"/>
                  <a:pt x="359115" y="874617"/>
                  <a:pt x="359115" y="700647"/>
                </a:cubicBezTo>
                <a:cubicBezTo>
                  <a:pt x="359115" y="526677"/>
                  <a:pt x="235714" y="381530"/>
                  <a:pt x="71668" y="347961"/>
                </a:cubicBezTo>
                <a:lnTo>
                  <a:pt x="0" y="34073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107" name="Picto3">
            <a:extLst>
              <a:ext uri="{FF2B5EF4-FFF2-40B4-BE49-F238E27FC236}">
                <a16:creationId xmlns:a16="http://schemas.microsoft.com/office/drawing/2014/main" id="{B9C1E0DC-7389-4843-8DA2-AE7D110D47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2765482" y="2909718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51422" y="695384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77223" y="695384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242129" y="7884000"/>
            <a:ext cx="4680000" cy="144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7223" y="7884000"/>
            <a:ext cx="4680000" cy="144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385625" y="6953843"/>
            <a:ext cx="468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32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385625" y="7884000"/>
            <a:ext cx="4680000" cy="144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78894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3" grpId="0" animBg="1"/>
      <p:bldP spid="94" grpId="0"/>
      <p:bldP spid="95" grpId="0" animBg="1"/>
      <p:bldP spid="99" grpId="0" animBg="1"/>
      <p:bldP spid="100" grpId="0"/>
      <p:bldP spid="101" grpId="0" animBg="1"/>
      <p:bldP spid="105" grpId="0" animBg="1"/>
      <p:bldP spid="106" grpId="0"/>
      <p:bldP spid="107" grpId="0" animBg="1"/>
      <p:bldP spid="1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6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E8B50FF8-DF60-4371-896A-DE65963569D6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42" name="Numéro">
            <a:extLst>
              <a:ext uri="{FF2B5EF4-FFF2-40B4-BE49-F238E27FC236}">
                <a16:creationId xmlns:a16="http://schemas.microsoft.com/office/drawing/2014/main" id="{41CFAB76-32AF-4B8A-8E8F-66CE720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Fond-Logo">
            <a:extLst>
              <a:ext uri="{FF2B5EF4-FFF2-40B4-BE49-F238E27FC236}">
                <a16:creationId xmlns:a16="http://schemas.microsoft.com/office/drawing/2014/main" id="{7601E62C-85DB-4F98-8C50-A3BC5C8DB28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9" name="Logo">
            <a:extLst>
              <a:ext uri="{FF2B5EF4-FFF2-40B4-BE49-F238E27FC236}">
                <a16:creationId xmlns:a16="http://schemas.microsoft.com/office/drawing/2014/main" id="{B78A1FCC-4987-4911-A568-B9EFDB23E7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5" name="Ombre">
            <a:extLst>
              <a:ext uri="{FF2B5EF4-FFF2-40B4-BE49-F238E27FC236}">
                <a16:creationId xmlns:a16="http://schemas.microsoft.com/office/drawing/2014/main" id="{71B334A9-4EF2-4D38-807E-4DD0AFCE56B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29" name="Ombre1">
            <a:extLst>
              <a:ext uri="{FF2B5EF4-FFF2-40B4-BE49-F238E27FC236}">
                <a16:creationId xmlns:a16="http://schemas.microsoft.com/office/drawing/2014/main" id="{03A07DEC-6DBC-4DAB-B216-0352D36FB4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8028000"/>
            <a:ext cx="4680000" cy="149657"/>
          </a:xfrm>
          <a:prstGeom prst="rect">
            <a:avLst/>
          </a:prstGeom>
        </p:spPr>
      </p:pic>
      <p:pic>
        <p:nvPicPr>
          <p:cNvPr id="41" name="Ombre2">
            <a:extLst>
              <a:ext uri="{FF2B5EF4-FFF2-40B4-BE49-F238E27FC236}">
                <a16:creationId xmlns:a16="http://schemas.microsoft.com/office/drawing/2014/main" id="{06EE9D47-A07B-4058-95A7-DD4D7EF3D6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00" y="8028000"/>
            <a:ext cx="4680000" cy="149657"/>
          </a:xfrm>
          <a:prstGeom prst="rect">
            <a:avLst/>
          </a:prstGeom>
        </p:spPr>
      </p:pic>
      <p:pic>
        <p:nvPicPr>
          <p:cNvPr id="45" name="Ombre3">
            <a:extLst>
              <a:ext uri="{FF2B5EF4-FFF2-40B4-BE49-F238E27FC236}">
                <a16:creationId xmlns:a16="http://schemas.microsoft.com/office/drawing/2014/main" id="{7E2E02DD-8A1F-4932-867F-DFCE8A07F5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000" y="8028000"/>
            <a:ext cx="4680000" cy="149657"/>
          </a:xfrm>
          <a:prstGeom prst="rect">
            <a:avLst/>
          </a:prstGeom>
        </p:spPr>
      </p:pic>
      <p:sp>
        <p:nvSpPr>
          <p:cNvPr id="71" name="Image1">
            <a:extLst>
              <a:ext uri="{FF2B5EF4-FFF2-40B4-BE49-F238E27FC236}">
                <a16:creationId xmlns:a16="http://schemas.microsoft.com/office/drawing/2014/main" id="{6CD4A597-7977-494C-957D-85830B2E5F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052000" y="2880000"/>
            <a:ext cx="4679950" cy="1800000"/>
          </a:xfrm>
          <a:custGeom>
            <a:avLst/>
            <a:gdLst>
              <a:gd name="connsiteX0" fmla="*/ 300006 w 4679950"/>
              <a:gd name="connsiteY0" fmla="*/ 0 h 1800000"/>
              <a:gd name="connsiteX1" fmla="*/ 2908300 w 4679950"/>
              <a:gd name="connsiteY1" fmla="*/ 0 h 1800000"/>
              <a:gd name="connsiteX2" fmla="*/ 4379944 w 4679950"/>
              <a:gd name="connsiteY2" fmla="*/ 0 h 1800000"/>
              <a:gd name="connsiteX3" fmla="*/ 4679950 w 4679950"/>
              <a:gd name="connsiteY3" fmla="*/ 0 h 1800000"/>
              <a:gd name="connsiteX4" fmla="*/ 4679950 w 4679950"/>
              <a:gd name="connsiteY4" fmla="*/ 300006 h 1800000"/>
              <a:gd name="connsiteX5" fmla="*/ 4679950 w 4679950"/>
              <a:gd name="connsiteY5" fmla="*/ 866550 h 1800000"/>
              <a:gd name="connsiteX6" fmla="*/ 4679950 w 4679950"/>
              <a:gd name="connsiteY6" fmla="*/ 933450 h 1800000"/>
              <a:gd name="connsiteX7" fmla="*/ 4679950 w 4679950"/>
              <a:gd name="connsiteY7" fmla="*/ 1499994 h 1800000"/>
              <a:gd name="connsiteX8" fmla="*/ 4679950 w 4679950"/>
              <a:gd name="connsiteY8" fmla="*/ 1800000 h 1800000"/>
              <a:gd name="connsiteX9" fmla="*/ 4379944 w 4679950"/>
              <a:gd name="connsiteY9" fmla="*/ 1800000 h 1800000"/>
              <a:gd name="connsiteX10" fmla="*/ 2908300 w 4679950"/>
              <a:gd name="connsiteY10" fmla="*/ 1800000 h 1800000"/>
              <a:gd name="connsiteX11" fmla="*/ 1771650 w 4679950"/>
              <a:gd name="connsiteY11" fmla="*/ 1800000 h 1800000"/>
              <a:gd name="connsiteX12" fmla="*/ 300006 w 4679950"/>
              <a:gd name="connsiteY12" fmla="*/ 1800000 h 1800000"/>
              <a:gd name="connsiteX13" fmla="*/ 0 w 4679950"/>
              <a:gd name="connsiteY13" fmla="*/ 1800000 h 1800000"/>
              <a:gd name="connsiteX14" fmla="*/ 0 w 4679950"/>
              <a:gd name="connsiteY14" fmla="*/ 1499994 h 1800000"/>
              <a:gd name="connsiteX15" fmla="*/ 0 w 4679950"/>
              <a:gd name="connsiteY15" fmla="*/ 866550 h 1800000"/>
              <a:gd name="connsiteX16" fmla="*/ 0 w 4679950"/>
              <a:gd name="connsiteY16" fmla="*/ 300006 h 1800000"/>
              <a:gd name="connsiteX17" fmla="*/ 300006 w 4679950"/>
              <a:gd name="connsiteY17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79950" h="1800000">
                <a:moveTo>
                  <a:pt x="300006" y="0"/>
                </a:moveTo>
                <a:lnTo>
                  <a:pt x="2908300" y="0"/>
                </a:lnTo>
                <a:lnTo>
                  <a:pt x="4379944" y="0"/>
                </a:lnTo>
                <a:lnTo>
                  <a:pt x="4679950" y="0"/>
                </a:lnTo>
                <a:lnTo>
                  <a:pt x="4679950" y="300006"/>
                </a:lnTo>
                <a:lnTo>
                  <a:pt x="4679950" y="866550"/>
                </a:lnTo>
                <a:lnTo>
                  <a:pt x="4679950" y="933450"/>
                </a:lnTo>
                <a:lnTo>
                  <a:pt x="4679950" y="1499994"/>
                </a:lnTo>
                <a:lnTo>
                  <a:pt x="4679950" y="1800000"/>
                </a:lnTo>
                <a:lnTo>
                  <a:pt x="4379944" y="1800000"/>
                </a:lnTo>
                <a:lnTo>
                  <a:pt x="2908300" y="1800000"/>
                </a:lnTo>
                <a:lnTo>
                  <a:pt x="1771650" y="1800000"/>
                </a:lnTo>
                <a:lnTo>
                  <a:pt x="300006" y="1800000"/>
                </a:lnTo>
                <a:lnTo>
                  <a:pt x="0" y="1800000"/>
                </a:lnTo>
                <a:lnTo>
                  <a:pt x="0" y="1499994"/>
                </a:lnTo>
                <a:lnTo>
                  <a:pt x="0" y="866550"/>
                </a:lnTo>
                <a:lnTo>
                  <a:pt x="0" y="300006"/>
                </a:lnTo>
                <a:cubicBezTo>
                  <a:pt x="0" y="134317"/>
                  <a:pt x="134317" y="0"/>
                  <a:pt x="300006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5" name="Image2">
            <a:extLst>
              <a:ext uri="{FF2B5EF4-FFF2-40B4-BE49-F238E27FC236}">
                <a16:creationId xmlns:a16="http://schemas.microsoft.com/office/drawing/2014/main" id="{67331C8B-20DE-4FD8-8553-58DE7826E10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804025" y="2880000"/>
            <a:ext cx="4679950" cy="1800000"/>
          </a:xfrm>
          <a:prstGeom prst="rect">
            <a:avLst/>
          </a:pr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73" name="Image3">
            <a:extLst>
              <a:ext uri="{FF2B5EF4-FFF2-40B4-BE49-F238E27FC236}">
                <a16:creationId xmlns:a16="http://schemas.microsoft.com/office/drawing/2014/main" id="{A3C23662-BC83-4339-B2AA-766C50DE6A5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556000" y="2880000"/>
            <a:ext cx="4679950" cy="1800000"/>
          </a:xfrm>
          <a:custGeom>
            <a:avLst/>
            <a:gdLst>
              <a:gd name="connsiteX0" fmla="*/ 0 w 4679950"/>
              <a:gd name="connsiteY0" fmla="*/ 0 h 1800000"/>
              <a:gd name="connsiteX1" fmla="*/ 300006 w 4679950"/>
              <a:gd name="connsiteY1" fmla="*/ 0 h 1800000"/>
              <a:gd name="connsiteX2" fmla="*/ 1771650 w 4679950"/>
              <a:gd name="connsiteY2" fmla="*/ 0 h 1800000"/>
              <a:gd name="connsiteX3" fmla="*/ 4379944 w 4679950"/>
              <a:gd name="connsiteY3" fmla="*/ 0 h 1800000"/>
              <a:gd name="connsiteX4" fmla="*/ 4679950 w 4679950"/>
              <a:gd name="connsiteY4" fmla="*/ 300006 h 1800000"/>
              <a:gd name="connsiteX5" fmla="*/ 4679950 w 4679950"/>
              <a:gd name="connsiteY5" fmla="*/ 866550 h 1800000"/>
              <a:gd name="connsiteX6" fmla="*/ 4679950 w 4679950"/>
              <a:gd name="connsiteY6" fmla="*/ 1499994 h 1800000"/>
              <a:gd name="connsiteX7" fmla="*/ 4679950 w 4679950"/>
              <a:gd name="connsiteY7" fmla="*/ 1800000 h 1800000"/>
              <a:gd name="connsiteX8" fmla="*/ 4379944 w 4679950"/>
              <a:gd name="connsiteY8" fmla="*/ 1800000 h 1800000"/>
              <a:gd name="connsiteX9" fmla="*/ 2908300 w 4679950"/>
              <a:gd name="connsiteY9" fmla="*/ 1800000 h 1800000"/>
              <a:gd name="connsiteX10" fmla="*/ 1771650 w 4679950"/>
              <a:gd name="connsiteY10" fmla="*/ 1800000 h 1800000"/>
              <a:gd name="connsiteX11" fmla="*/ 300006 w 4679950"/>
              <a:gd name="connsiteY11" fmla="*/ 1800000 h 1800000"/>
              <a:gd name="connsiteX12" fmla="*/ 0 w 4679950"/>
              <a:gd name="connsiteY12" fmla="*/ 1800000 h 1800000"/>
              <a:gd name="connsiteX13" fmla="*/ 0 w 4679950"/>
              <a:gd name="connsiteY13" fmla="*/ 1499994 h 1800000"/>
              <a:gd name="connsiteX14" fmla="*/ 0 w 4679950"/>
              <a:gd name="connsiteY14" fmla="*/ 933450 h 1800000"/>
              <a:gd name="connsiteX15" fmla="*/ 0 w 4679950"/>
              <a:gd name="connsiteY15" fmla="*/ 866550 h 1800000"/>
              <a:gd name="connsiteX16" fmla="*/ 0 w 4679950"/>
              <a:gd name="connsiteY16" fmla="*/ 300006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79950" h="1800000">
                <a:moveTo>
                  <a:pt x="0" y="0"/>
                </a:moveTo>
                <a:lnTo>
                  <a:pt x="300006" y="0"/>
                </a:lnTo>
                <a:lnTo>
                  <a:pt x="1771650" y="0"/>
                </a:lnTo>
                <a:lnTo>
                  <a:pt x="4379944" y="0"/>
                </a:lnTo>
                <a:cubicBezTo>
                  <a:pt x="4545632" y="0"/>
                  <a:pt x="4679950" y="134317"/>
                  <a:pt x="4679950" y="300006"/>
                </a:cubicBezTo>
                <a:lnTo>
                  <a:pt x="4679950" y="866550"/>
                </a:lnTo>
                <a:lnTo>
                  <a:pt x="4679950" y="1499994"/>
                </a:lnTo>
                <a:lnTo>
                  <a:pt x="4679950" y="1800000"/>
                </a:lnTo>
                <a:lnTo>
                  <a:pt x="4379944" y="1800000"/>
                </a:lnTo>
                <a:lnTo>
                  <a:pt x="2908300" y="1800000"/>
                </a:lnTo>
                <a:lnTo>
                  <a:pt x="1771650" y="1800000"/>
                </a:lnTo>
                <a:lnTo>
                  <a:pt x="300006" y="1800000"/>
                </a:lnTo>
                <a:lnTo>
                  <a:pt x="0" y="1800000"/>
                </a:lnTo>
                <a:lnTo>
                  <a:pt x="0" y="1499994"/>
                </a:lnTo>
                <a:lnTo>
                  <a:pt x="0" y="933450"/>
                </a:lnTo>
                <a:lnTo>
                  <a:pt x="0" y="866550"/>
                </a:lnTo>
                <a:lnTo>
                  <a:pt x="0" y="300006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72" name="Image4">
            <a:extLst>
              <a:ext uri="{FF2B5EF4-FFF2-40B4-BE49-F238E27FC236}">
                <a16:creationId xmlns:a16="http://schemas.microsoft.com/office/drawing/2014/main" id="{9A348474-E8E9-4548-A080-E691BF91FB5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052000" y="5472000"/>
            <a:ext cx="4679950" cy="1800000"/>
          </a:xfrm>
          <a:prstGeom prst="rect">
            <a:avLst/>
          </a:pr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50" name="Image5">
            <a:extLst>
              <a:ext uri="{FF2B5EF4-FFF2-40B4-BE49-F238E27FC236}">
                <a16:creationId xmlns:a16="http://schemas.microsoft.com/office/drawing/2014/main" id="{F783F1AF-4C34-484D-9E31-221C98E3184E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04025" y="5472000"/>
            <a:ext cx="4679950" cy="1800000"/>
          </a:xfrm>
          <a:prstGeom prst="rect">
            <a:avLst/>
          </a:pr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74" name="Image6">
            <a:extLst>
              <a:ext uri="{FF2B5EF4-FFF2-40B4-BE49-F238E27FC236}">
                <a16:creationId xmlns:a16="http://schemas.microsoft.com/office/drawing/2014/main" id="{9D8F1D57-4C90-4DFC-93DF-FD22FE6626E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556000" y="5472000"/>
            <a:ext cx="4679950" cy="1800000"/>
          </a:xfrm>
          <a:prstGeom prst="rect">
            <a:avLst/>
          </a:prstGeom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2F4F12BE-376A-45CB-91C3-BA88344EA3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52000" y="4680000"/>
            <a:ext cx="4680000" cy="720000"/>
          </a:xfr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58" name="Espace réservé du texte 19">
            <a:extLst>
              <a:ext uri="{FF2B5EF4-FFF2-40B4-BE49-F238E27FC236}">
                <a16:creationId xmlns:a16="http://schemas.microsoft.com/office/drawing/2014/main" id="{A820AC30-54D7-4FE2-91B4-8F39879885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000" y="4680000"/>
            <a:ext cx="4680000" cy="720000"/>
          </a:xfrm>
          <a:gradFill>
            <a:gsLst>
              <a:gs pos="0">
                <a:srgbClr val="EE7F0A"/>
              </a:gs>
              <a:gs pos="100000">
                <a:srgbClr val="EE7F0A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59" name="Espace réservé du texte 19">
            <a:extLst>
              <a:ext uri="{FF2B5EF4-FFF2-40B4-BE49-F238E27FC236}">
                <a16:creationId xmlns:a16="http://schemas.microsoft.com/office/drawing/2014/main" id="{92CB5BE9-1150-4A3E-9E3C-ECBF09723B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556000" y="4680000"/>
            <a:ext cx="4680000" cy="720000"/>
          </a:xfrm>
          <a:gradFill>
            <a:gsLst>
              <a:gs pos="100000">
                <a:srgbClr val="C40669"/>
              </a:gs>
              <a:gs pos="33000">
                <a:srgbClr val="EE7F0A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80" name="Espace réservé du texte 19">
            <a:extLst>
              <a:ext uri="{FF2B5EF4-FFF2-40B4-BE49-F238E27FC236}">
                <a16:creationId xmlns:a16="http://schemas.microsoft.com/office/drawing/2014/main" id="{E501B6D8-3478-4B0C-B6DC-3B273AD46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52000" y="7272000"/>
            <a:ext cx="4680000" cy="720000"/>
          </a:xfrm>
          <a:custGeom>
            <a:avLst/>
            <a:gdLst>
              <a:gd name="connsiteX0" fmla="*/ 0 w 4680000"/>
              <a:gd name="connsiteY0" fmla="*/ 0 h 720000"/>
              <a:gd name="connsiteX1" fmla="*/ 4680000 w 4680000"/>
              <a:gd name="connsiteY1" fmla="*/ 0 h 720000"/>
              <a:gd name="connsiteX2" fmla="*/ 4680000 w 4680000"/>
              <a:gd name="connsiteY2" fmla="*/ 419994 h 720000"/>
              <a:gd name="connsiteX3" fmla="*/ 4680000 w 4680000"/>
              <a:gd name="connsiteY3" fmla="*/ 720000 h 720000"/>
              <a:gd name="connsiteX4" fmla="*/ 4379994 w 4680000"/>
              <a:gd name="connsiteY4" fmla="*/ 720000 h 720000"/>
              <a:gd name="connsiteX5" fmla="*/ 1661028 w 4680000"/>
              <a:gd name="connsiteY5" fmla="*/ 720000 h 720000"/>
              <a:gd name="connsiteX6" fmla="*/ 300006 w 4680000"/>
              <a:gd name="connsiteY6" fmla="*/ 720000 h 720000"/>
              <a:gd name="connsiteX7" fmla="*/ 0 w 4680000"/>
              <a:gd name="connsiteY7" fmla="*/ 419994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000" h="720000">
                <a:moveTo>
                  <a:pt x="0" y="0"/>
                </a:moveTo>
                <a:lnTo>
                  <a:pt x="4680000" y="0"/>
                </a:lnTo>
                <a:lnTo>
                  <a:pt x="4680000" y="419994"/>
                </a:lnTo>
                <a:lnTo>
                  <a:pt x="4680000" y="720000"/>
                </a:lnTo>
                <a:lnTo>
                  <a:pt x="4379994" y="720000"/>
                </a:lnTo>
                <a:lnTo>
                  <a:pt x="1661028" y="720000"/>
                </a:lnTo>
                <a:lnTo>
                  <a:pt x="300006" y="720000"/>
                </a:lnTo>
                <a:cubicBezTo>
                  <a:pt x="134317" y="720000"/>
                  <a:pt x="0" y="585683"/>
                  <a:pt x="0" y="419994"/>
                </a:cubicBez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37" name="Espace réservé du texte 19">
            <a:extLst>
              <a:ext uri="{FF2B5EF4-FFF2-40B4-BE49-F238E27FC236}">
                <a16:creationId xmlns:a16="http://schemas.microsoft.com/office/drawing/2014/main" id="{F9A8E9D7-6E4B-4824-A32B-F14CC41011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04000" y="7272000"/>
            <a:ext cx="4680000" cy="720000"/>
          </a:xfrm>
          <a:gradFill>
            <a:gsLst>
              <a:gs pos="100000">
                <a:srgbClr val="C40669"/>
              </a:gs>
              <a:gs pos="0">
                <a:srgbClr val="C40669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81" name="Espace réservé du texte 19">
            <a:extLst>
              <a:ext uri="{FF2B5EF4-FFF2-40B4-BE49-F238E27FC236}">
                <a16:creationId xmlns:a16="http://schemas.microsoft.com/office/drawing/2014/main" id="{5660859B-B1A9-4FE8-865C-8F1DEA2806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56000" y="7272000"/>
            <a:ext cx="4680000" cy="720000"/>
          </a:xfrm>
          <a:custGeom>
            <a:avLst/>
            <a:gdLst>
              <a:gd name="connsiteX0" fmla="*/ 0 w 4680000"/>
              <a:gd name="connsiteY0" fmla="*/ 0 h 720000"/>
              <a:gd name="connsiteX1" fmla="*/ 4680000 w 4680000"/>
              <a:gd name="connsiteY1" fmla="*/ 0 h 720000"/>
              <a:gd name="connsiteX2" fmla="*/ 4680000 w 4680000"/>
              <a:gd name="connsiteY2" fmla="*/ 419994 h 720000"/>
              <a:gd name="connsiteX3" fmla="*/ 4379994 w 4680000"/>
              <a:gd name="connsiteY3" fmla="*/ 720000 h 720000"/>
              <a:gd name="connsiteX4" fmla="*/ 2967150 w 4680000"/>
              <a:gd name="connsiteY4" fmla="*/ 720000 h 720000"/>
              <a:gd name="connsiteX5" fmla="*/ 300006 w 4680000"/>
              <a:gd name="connsiteY5" fmla="*/ 720000 h 720000"/>
              <a:gd name="connsiteX6" fmla="*/ 0 w 4680000"/>
              <a:gd name="connsiteY6" fmla="*/ 720000 h 720000"/>
              <a:gd name="connsiteX7" fmla="*/ 0 w 4680000"/>
              <a:gd name="connsiteY7" fmla="*/ 419994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000" h="720000">
                <a:moveTo>
                  <a:pt x="0" y="0"/>
                </a:moveTo>
                <a:lnTo>
                  <a:pt x="4680000" y="0"/>
                </a:lnTo>
                <a:lnTo>
                  <a:pt x="4680000" y="419994"/>
                </a:lnTo>
                <a:cubicBezTo>
                  <a:pt x="4680000" y="585683"/>
                  <a:pt x="4545683" y="720000"/>
                  <a:pt x="4379994" y="720000"/>
                </a:cubicBezTo>
                <a:lnTo>
                  <a:pt x="2967150" y="720000"/>
                </a:lnTo>
                <a:lnTo>
                  <a:pt x="300006" y="720000"/>
                </a:lnTo>
                <a:lnTo>
                  <a:pt x="0" y="720000"/>
                </a:lnTo>
                <a:lnTo>
                  <a:pt x="0" y="419994"/>
                </a:lnTo>
                <a:close/>
              </a:path>
            </a:pathLst>
          </a:custGeom>
          <a:gradFill>
            <a:gsLst>
              <a:gs pos="30000">
                <a:srgbClr val="C40669"/>
              </a:gs>
              <a:gs pos="99000">
                <a:srgbClr val="EE7F0A"/>
              </a:gs>
            </a:gsLst>
            <a:lin ang="0" scaled="0"/>
          </a:gradFill>
          <a:ln w="38100"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000" b="1" dirty="0" smtClean="0">
                <a:solidFill>
                  <a:schemeClr val="bg1"/>
                </a:soli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6. Titre</a:t>
            </a:r>
          </a:p>
        </p:txBody>
      </p:sp>
    </p:spTree>
    <p:extLst>
      <p:ext uri="{BB962C8B-B14F-4D97-AF65-F5344CB8AC3E}">
        <p14:creationId xmlns:p14="http://schemas.microsoft.com/office/powerpoint/2010/main" val="2683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/>
      <p:bldP spid="55" grpId="0"/>
      <p:bldP spid="73" grpId="0"/>
      <p:bldP spid="72" grpId="0"/>
      <p:bldP spid="50" grpId="0"/>
      <p:bldP spid="74" grpId="0"/>
      <p:bldP spid="20" grpId="0" animBg="1">
        <p:tmplLst>
          <p:tmpl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8" grpId="0" animBg="1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9" grpId="0" animBg="1">
        <p:tmplLst>
          <p:tmpl>
            <p:tnLst>
              <p:par>
                <p:cTn presetID="1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1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81" grpId="0" build="p" animBg="1">
        <p:tmplLst>
          <p:tmpl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ltre">
            <a:extLst>
              <a:ext uri="{FF2B5EF4-FFF2-40B4-BE49-F238E27FC236}">
                <a16:creationId xmlns:a16="http://schemas.microsoft.com/office/drawing/2014/main" id="{8B1B51FC-017F-4A92-8EA4-2BEA9033D9C1}"/>
              </a:ext>
            </a:extLst>
          </p:cNvPr>
          <p:cNvSpPr/>
          <p:nvPr userDrawn="1"/>
        </p:nvSpPr>
        <p:spPr>
          <a:xfrm>
            <a:off x="0" y="5142706"/>
            <a:ext cx="18288000" cy="5150594"/>
          </a:xfrm>
          <a:prstGeom prst="flowChart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69E00F48-7C69-4F8F-9115-0A50A37A0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" y="560147"/>
            <a:ext cx="2776274" cy="1588363"/>
          </a:xfrm>
          <a:prstGeom prst="rect">
            <a:avLst/>
          </a:prstGeom>
        </p:spPr>
      </p:pic>
      <p:sp>
        <p:nvSpPr>
          <p:cNvPr id="12" name="Image">
            <a:extLst>
              <a:ext uri="{FF2B5EF4-FFF2-40B4-BE49-F238E27FC236}">
                <a16:creationId xmlns:a16="http://schemas.microsoft.com/office/drawing/2014/main" id="{CD77D3A3-726E-4936-9AAB-B500BB158B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-1"/>
            <a:ext cx="13753320" cy="10285414"/>
          </a:xfrm>
          <a:custGeom>
            <a:avLst/>
            <a:gdLst>
              <a:gd name="connsiteX0" fmla="*/ 0 w 13753320"/>
              <a:gd name="connsiteY0" fmla="*/ 0 h 10285414"/>
              <a:gd name="connsiteX1" fmla="*/ 13753320 w 13753320"/>
              <a:gd name="connsiteY1" fmla="*/ 0 h 10285414"/>
              <a:gd name="connsiteX2" fmla="*/ 13753320 w 13753320"/>
              <a:gd name="connsiteY2" fmla="*/ 1 h 10285414"/>
              <a:gd name="connsiteX3" fmla="*/ 13752090 w 13753320"/>
              <a:gd name="connsiteY3" fmla="*/ 1 h 10285414"/>
              <a:gd name="connsiteX4" fmla="*/ 11486784 w 13753320"/>
              <a:gd name="connsiteY4" fmla="*/ 3190385 h 10285414"/>
              <a:gd name="connsiteX5" fmla="*/ 9124679 w 13753320"/>
              <a:gd name="connsiteY5" fmla="*/ 3190385 h 10285414"/>
              <a:gd name="connsiteX6" fmla="*/ 8635678 w 13753320"/>
              <a:gd name="connsiteY6" fmla="*/ 3450385 h 10285414"/>
              <a:gd name="connsiteX7" fmla="*/ 8620599 w 13753320"/>
              <a:gd name="connsiteY7" fmla="*/ 3478166 h 10285414"/>
              <a:gd name="connsiteX8" fmla="*/ 6283978 w 13753320"/>
              <a:gd name="connsiteY8" fmla="*/ 6728605 h 10285414"/>
              <a:gd name="connsiteX9" fmla="*/ 8658224 w 13753320"/>
              <a:gd name="connsiteY9" fmla="*/ 6728605 h 10285414"/>
              <a:gd name="connsiteX10" fmla="*/ 8658224 w 13753320"/>
              <a:gd name="connsiteY10" fmla="*/ 6728604 h 10285414"/>
              <a:gd name="connsiteX11" fmla="*/ 8974501 w 13753320"/>
              <a:gd name="connsiteY11" fmla="*/ 6728604 h 10285414"/>
              <a:gd name="connsiteX12" fmla="*/ 6449017 w 13753320"/>
              <a:gd name="connsiteY12" fmla="*/ 10285414 h 10285414"/>
              <a:gd name="connsiteX13" fmla="*/ 0 w 13753320"/>
              <a:gd name="connsiteY13" fmla="*/ 10285414 h 10285414"/>
              <a:gd name="connsiteX14" fmla="*/ 0 w 13753320"/>
              <a:gd name="connsiteY14" fmla="*/ 9102689 h 10285414"/>
              <a:gd name="connsiteX15" fmla="*/ 6518978 w 13753320"/>
              <a:gd name="connsiteY15" fmla="*/ 2 h 10285414"/>
              <a:gd name="connsiteX16" fmla="*/ 0 w 13753320"/>
              <a:gd name="connsiteY16" fmla="*/ 2 h 102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753320" h="10285414">
                <a:moveTo>
                  <a:pt x="0" y="0"/>
                </a:moveTo>
                <a:lnTo>
                  <a:pt x="13753320" y="0"/>
                </a:lnTo>
                <a:lnTo>
                  <a:pt x="13753320" y="1"/>
                </a:lnTo>
                <a:lnTo>
                  <a:pt x="13752090" y="1"/>
                </a:lnTo>
                <a:lnTo>
                  <a:pt x="11486784" y="3190385"/>
                </a:lnTo>
                <a:lnTo>
                  <a:pt x="9124679" y="3190385"/>
                </a:lnTo>
                <a:cubicBezTo>
                  <a:pt x="8921122" y="3190385"/>
                  <a:pt x="8741654" y="3293520"/>
                  <a:pt x="8635678" y="3450385"/>
                </a:cubicBezTo>
                <a:lnTo>
                  <a:pt x="8620599" y="3478166"/>
                </a:lnTo>
                <a:lnTo>
                  <a:pt x="6283978" y="6728605"/>
                </a:lnTo>
                <a:lnTo>
                  <a:pt x="8658224" y="6728605"/>
                </a:lnTo>
                <a:lnTo>
                  <a:pt x="8658224" y="6728604"/>
                </a:lnTo>
                <a:lnTo>
                  <a:pt x="8974501" y="6728604"/>
                </a:lnTo>
                <a:lnTo>
                  <a:pt x="6449017" y="10285414"/>
                </a:lnTo>
                <a:lnTo>
                  <a:pt x="0" y="10285414"/>
                </a:lnTo>
                <a:lnTo>
                  <a:pt x="0" y="9102689"/>
                </a:lnTo>
                <a:lnTo>
                  <a:pt x="6518978" y="2"/>
                </a:lnTo>
                <a:lnTo>
                  <a:pt x="0" y="2"/>
                </a:lnTo>
                <a:close/>
              </a:path>
            </a:pathLst>
          </a:custGeom>
          <a:ln w="38100">
            <a:noFill/>
          </a:ln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3" name="Ombre">
            <a:extLst>
              <a:ext uri="{FF2B5EF4-FFF2-40B4-BE49-F238E27FC236}">
                <a16:creationId xmlns:a16="http://schemas.microsoft.com/office/drawing/2014/main" id="{F676AE1B-5D99-43FD-BEA6-E579EE7F4E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14400" y="6512400"/>
            <a:ext cx="11973600" cy="1854755"/>
          </a:xfrm>
          <a:prstGeom prst="rect">
            <a:avLst/>
          </a:prstGeom>
        </p:spPr>
      </p:pic>
      <p:sp>
        <p:nvSpPr>
          <p:cNvPr id="26" name="Fond-Titre">
            <a:extLst>
              <a:ext uri="{FF2B5EF4-FFF2-40B4-BE49-F238E27FC236}">
                <a16:creationId xmlns:a16="http://schemas.microsoft.com/office/drawing/2014/main" id="{DE100410-1891-4ADA-84D5-1E3F5196733C}"/>
              </a:ext>
            </a:extLst>
          </p:cNvPr>
          <p:cNvSpPr/>
          <p:nvPr userDrawn="1"/>
        </p:nvSpPr>
        <p:spPr>
          <a:xfrm>
            <a:off x="6286822" y="3194050"/>
            <a:ext cx="12001176" cy="3530600"/>
          </a:xfrm>
          <a:custGeom>
            <a:avLst/>
            <a:gdLst>
              <a:gd name="connsiteX0" fmla="*/ 2779745 w 12001176"/>
              <a:gd name="connsiteY0" fmla="*/ 0 h 3530600"/>
              <a:gd name="connsiteX1" fmla="*/ 12001176 w 12001176"/>
              <a:gd name="connsiteY1" fmla="*/ 0 h 3530600"/>
              <a:gd name="connsiteX2" fmla="*/ 12001176 w 12001176"/>
              <a:gd name="connsiteY2" fmla="*/ 3530600 h 3530600"/>
              <a:gd name="connsiteX3" fmla="*/ 0 w 12001176"/>
              <a:gd name="connsiteY3" fmla="*/ 3530600 h 3530600"/>
              <a:gd name="connsiteX4" fmla="*/ 2333778 w 12001176"/>
              <a:gd name="connsiteY4" fmla="*/ 284115 h 3530600"/>
              <a:gd name="connsiteX5" fmla="*/ 2348857 w 12001176"/>
              <a:gd name="connsiteY5" fmla="*/ 256334 h 3530600"/>
              <a:gd name="connsiteX6" fmla="*/ 2762750 w 12001176"/>
              <a:gd name="connsiteY6" fmla="*/ 1072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1176" h="3530600">
                <a:moveTo>
                  <a:pt x="2779745" y="0"/>
                </a:moveTo>
                <a:lnTo>
                  <a:pt x="12001176" y="0"/>
                </a:lnTo>
                <a:lnTo>
                  <a:pt x="12001176" y="3530600"/>
                </a:lnTo>
                <a:lnTo>
                  <a:pt x="0" y="3530600"/>
                </a:lnTo>
                <a:lnTo>
                  <a:pt x="2333778" y="284115"/>
                </a:lnTo>
                <a:lnTo>
                  <a:pt x="2348857" y="256334"/>
                </a:lnTo>
                <a:cubicBezTo>
                  <a:pt x="2441586" y="119077"/>
                  <a:pt x="2590582" y="22958"/>
                  <a:pt x="2762750" y="10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">
            <a:extLst>
              <a:ext uri="{FF2B5EF4-FFF2-40B4-BE49-F238E27FC236}">
                <a16:creationId xmlns:a16="http://schemas.microsoft.com/office/drawing/2014/main" id="{37884C3D-328E-4CE9-88C4-C21C44E25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40000" y="3240000"/>
            <a:ext cx="9360000" cy="2520000"/>
          </a:xfrm>
        </p:spPr>
        <p:txBody>
          <a:bodyPr tIns="90000" rIns="90000" bIns="90000" anchor="ctr" anchorCtr="1"/>
          <a:lstStyle>
            <a:lvl1pPr algn="ctr">
              <a:defRPr sz="6600" b="0" i="0" u="none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Renseignez ici le titre de votre présentation</a:t>
            </a:r>
          </a:p>
        </p:txBody>
      </p:sp>
      <p:sp>
        <p:nvSpPr>
          <p:cNvPr id="18" name="Sous-titre">
            <a:extLst>
              <a:ext uri="{FF2B5EF4-FFF2-40B4-BE49-F238E27FC236}">
                <a16:creationId xmlns:a16="http://schemas.microsoft.com/office/drawing/2014/main" id="{3D6EA5B2-9F86-4DA5-B880-C45C77DF0A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9999" y="6119999"/>
            <a:ext cx="9360000" cy="540000"/>
          </a:xfrm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présentation</a:t>
            </a:r>
            <a:endParaRPr lang="en-US" sz="2400" i="1" dirty="0"/>
          </a:p>
        </p:txBody>
      </p:sp>
      <p:pic>
        <p:nvPicPr>
          <p:cNvPr id="56" name="Frise1">
            <a:extLst>
              <a:ext uri="{FF2B5EF4-FFF2-40B4-BE49-F238E27FC236}">
                <a16:creationId xmlns:a16="http://schemas.microsoft.com/office/drawing/2014/main" id="{83ECB71B-CCE4-4308-BE09-9938D1DBEE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16" y="9417446"/>
            <a:ext cx="900000" cy="900000"/>
          </a:xfrm>
          <a:prstGeom prst="rect">
            <a:avLst/>
          </a:prstGeom>
        </p:spPr>
      </p:pic>
      <p:pic>
        <p:nvPicPr>
          <p:cNvPr id="42" name="Frise2">
            <a:extLst>
              <a:ext uri="{FF2B5EF4-FFF2-40B4-BE49-F238E27FC236}">
                <a16:creationId xmlns:a16="http://schemas.microsoft.com/office/drawing/2014/main" id="{DC871FBA-6826-4F01-8BE8-81468EA118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45" y="9405373"/>
            <a:ext cx="900000" cy="900000"/>
          </a:xfrm>
          <a:prstGeom prst="rect">
            <a:avLst/>
          </a:prstGeom>
        </p:spPr>
      </p:pic>
      <p:pic>
        <p:nvPicPr>
          <p:cNvPr id="48" name="Frise4">
            <a:extLst>
              <a:ext uri="{FF2B5EF4-FFF2-40B4-BE49-F238E27FC236}">
                <a16:creationId xmlns:a16="http://schemas.microsoft.com/office/drawing/2014/main" id="{3FD4DD62-454E-4FB5-9636-0BB1E99CED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603" y="9417446"/>
            <a:ext cx="900000" cy="900000"/>
          </a:xfrm>
          <a:prstGeom prst="rect">
            <a:avLst/>
          </a:prstGeom>
        </p:spPr>
      </p:pic>
      <p:pic>
        <p:nvPicPr>
          <p:cNvPr id="38" name="Frise3">
            <a:extLst>
              <a:ext uri="{FF2B5EF4-FFF2-40B4-BE49-F238E27FC236}">
                <a16:creationId xmlns:a16="http://schemas.microsoft.com/office/drawing/2014/main" id="{DE2FF2F5-DFF0-4170-83F1-0802CC4692F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74" y="9417446"/>
            <a:ext cx="900000" cy="900000"/>
          </a:xfrm>
          <a:prstGeom prst="rect">
            <a:avLst/>
          </a:prstGeom>
        </p:spPr>
      </p:pic>
      <p:pic>
        <p:nvPicPr>
          <p:cNvPr id="40" name="Frise5">
            <a:extLst>
              <a:ext uri="{FF2B5EF4-FFF2-40B4-BE49-F238E27FC236}">
                <a16:creationId xmlns:a16="http://schemas.microsoft.com/office/drawing/2014/main" id="{50AC4EDB-FEB0-48E1-8B8D-CE5C14F88B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32" y="9417446"/>
            <a:ext cx="900000" cy="900000"/>
          </a:xfrm>
          <a:prstGeom prst="rect">
            <a:avLst/>
          </a:prstGeom>
        </p:spPr>
      </p:pic>
      <p:pic>
        <p:nvPicPr>
          <p:cNvPr id="50" name="Frise6">
            <a:extLst>
              <a:ext uri="{FF2B5EF4-FFF2-40B4-BE49-F238E27FC236}">
                <a16:creationId xmlns:a16="http://schemas.microsoft.com/office/drawing/2014/main" id="{5FA2A649-4ABE-4CF5-8984-817CF6E18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3" r="16948"/>
          <a:stretch/>
        </p:blipFill>
        <p:spPr>
          <a:xfrm>
            <a:off x="12012261" y="9417446"/>
            <a:ext cx="796638" cy="900000"/>
          </a:xfrm>
          <a:prstGeom prst="rect">
            <a:avLst/>
          </a:prstGeom>
        </p:spPr>
      </p:pic>
      <p:pic>
        <p:nvPicPr>
          <p:cNvPr id="44" name="Frise7">
            <a:extLst>
              <a:ext uri="{FF2B5EF4-FFF2-40B4-BE49-F238E27FC236}">
                <a16:creationId xmlns:a16="http://schemas.microsoft.com/office/drawing/2014/main" id="{7B1350E5-C16D-4F36-92EA-4DF4B1AA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5413"/>
          <a:stretch/>
        </p:blipFill>
        <p:spPr>
          <a:xfrm>
            <a:off x="12820228" y="9417446"/>
            <a:ext cx="861464" cy="900000"/>
          </a:xfrm>
          <a:prstGeom prst="rect">
            <a:avLst/>
          </a:prstGeom>
        </p:spPr>
      </p:pic>
      <p:pic>
        <p:nvPicPr>
          <p:cNvPr id="46" name="Frise8">
            <a:extLst>
              <a:ext uri="{FF2B5EF4-FFF2-40B4-BE49-F238E27FC236}">
                <a16:creationId xmlns:a16="http://schemas.microsoft.com/office/drawing/2014/main" id="{4DFCC3FE-994A-4700-A2A3-40C4CDEDB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r="18243"/>
          <a:stretch/>
        </p:blipFill>
        <p:spPr>
          <a:xfrm>
            <a:off x="13693021" y="9417446"/>
            <a:ext cx="808428" cy="900000"/>
          </a:xfrm>
          <a:prstGeom prst="rect">
            <a:avLst/>
          </a:prstGeom>
        </p:spPr>
      </p:pic>
      <p:pic>
        <p:nvPicPr>
          <p:cNvPr id="63" name="Frise9">
            <a:extLst>
              <a:ext uri="{FF2B5EF4-FFF2-40B4-BE49-F238E27FC236}">
                <a16:creationId xmlns:a16="http://schemas.microsoft.com/office/drawing/2014/main" id="{1A643881-5A56-4745-A294-E5E5FEEF51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778" y="9417446"/>
            <a:ext cx="900000" cy="900000"/>
          </a:xfrm>
          <a:prstGeom prst="rect">
            <a:avLst/>
          </a:prstGeom>
        </p:spPr>
      </p:pic>
      <p:pic>
        <p:nvPicPr>
          <p:cNvPr id="65" name="Frise10">
            <a:extLst>
              <a:ext uri="{FF2B5EF4-FFF2-40B4-BE49-F238E27FC236}">
                <a16:creationId xmlns:a16="http://schemas.microsoft.com/office/drawing/2014/main" id="{905E20C8-7410-4590-AA10-672FAFEE1DD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107" y="9417446"/>
            <a:ext cx="900000" cy="900000"/>
          </a:xfrm>
          <a:prstGeom prst="rect">
            <a:avLst/>
          </a:prstGeom>
        </p:spPr>
      </p:pic>
      <p:pic>
        <p:nvPicPr>
          <p:cNvPr id="67" name="Frise11">
            <a:extLst>
              <a:ext uri="{FF2B5EF4-FFF2-40B4-BE49-F238E27FC236}">
                <a16:creationId xmlns:a16="http://schemas.microsoft.com/office/drawing/2014/main" id="{662B696B-EA70-46F0-BEF2-94E690A6051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432" y="9417446"/>
            <a:ext cx="900000" cy="900000"/>
          </a:xfrm>
          <a:prstGeom prst="rect">
            <a:avLst/>
          </a:prstGeom>
        </p:spPr>
      </p:pic>
      <p:pic>
        <p:nvPicPr>
          <p:cNvPr id="24" name="Frise9">
            <a:extLst>
              <a:ext uri="{FF2B5EF4-FFF2-40B4-BE49-F238E27FC236}">
                <a16:creationId xmlns:a16="http://schemas.microsoft.com/office/drawing/2014/main" id="{1A643881-5A56-4745-A294-E5E5FEEF51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757" y="9399337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5" name="Connecteur-gris">
            <a:extLst>
              <a:ext uri="{FF2B5EF4-FFF2-40B4-BE49-F238E27FC236}">
                <a16:creationId xmlns:a16="http://schemas.microsoft.com/office/drawing/2014/main" id="{00BF9A61-26F3-4B6B-957F-DBD53279512F}"/>
              </a:ext>
            </a:extLst>
          </p:cNvPr>
          <p:cNvCxnSpPr/>
          <p:nvPr userDrawn="1"/>
        </p:nvCxnSpPr>
        <p:spPr>
          <a:xfrm>
            <a:off x="1224000" y="4178432"/>
            <a:ext cx="1584000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rose">
            <a:extLst>
              <a:ext uri="{FF2B5EF4-FFF2-40B4-BE49-F238E27FC236}">
                <a16:creationId xmlns:a16="http://schemas.microsoft.com/office/drawing/2014/main" id="{4967410F-1092-4B29-B1EC-20FC3CEEA38B}"/>
              </a:ext>
            </a:extLst>
          </p:cNvPr>
          <p:cNvCxnSpPr>
            <a:cxnSpLocks/>
          </p:cNvCxnSpPr>
          <p:nvPr userDrawn="1"/>
        </p:nvCxnSpPr>
        <p:spPr>
          <a:xfrm>
            <a:off x="1224000" y="4178432"/>
            <a:ext cx="3960000" cy="0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93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4896000" y="390939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885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tep4">
            <a:extLst>
              <a:ext uri="{FF2B5EF4-FFF2-40B4-BE49-F238E27FC236}">
                <a16:creationId xmlns:a16="http://schemas.microsoft.com/office/drawing/2014/main" id="{4B9330AC-A970-4B5E-A365-4B8A564CB570}"/>
              </a:ext>
            </a:extLst>
          </p:cNvPr>
          <p:cNvSpPr/>
          <p:nvPr userDrawn="1"/>
        </p:nvSpPr>
        <p:spPr>
          <a:xfrm>
            <a:off x="1281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Step5">
            <a:extLst>
              <a:ext uri="{FF2B5EF4-FFF2-40B4-BE49-F238E27FC236}">
                <a16:creationId xmlns:a16="http://schemas.microsoft.com/office/drawing/2014/main" id="{D21DAE96-7981-4062-9F43-D0798F5A89A6}"/>
              </a:ext>
            </a:extLst>
          </p:cNvPr>
          <p:cNvSpPr/>
          <p:nvPr userDrawn="1"/>
        </p:nvSpPr>
        <p:spPr>
          <a:xfrm>
            <a:off x="1677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82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6074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 animBg="1"/>
      <p:bldP spid="43" grpId="0" animBg="1"/>
      <p:bldP spid="44" grpId="0" animBg="1"/>
      <p:bldP spid="53" grpId="0" animBg="1"/>
      <p:bldP spid="1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5" name="Connecteur-gris">
            <a:extLst>
              <a:ext uri="{FF2B5EF4-FFF2-40B4-BE49-F238E27FC236}">
                <a16:creationId xmlns:a16="http://schemas.microsoft.com/office/drawing/2014/main" id="{00BF9A61-26F3-4B6B-957F-DBD53279512F}"/>
              </a:ext>
            </a:extLst>
          </p:cNvPr>
          <p:cNvCxnSpPr/>
          <p:nvPr userDrawn="1"/>
        </p:nvCxnSpPr>
        <p:spPr>
          <a:xfrm>
            <a:off x="1224000" y="4178432"/>
            <a:ext cx="1584000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rose">
            <a:extLst>
              <a:ext uri="{FF2B5EF4-FFF2-40B4-BE49-F238E27FC236}">
                <a16:creationId xmlns:a16="http://schemas.microsoft.com/office/drawing/2014/main" id="{4967410F-1092-4B29-B1EC-20FC3CEEA38B}"/>
              </a:ext>
            </a:extLst>
          </p:cNvPr>
          <p:cNvCxnSpPr>
            <a:cxnSpLocks/>
            <a:endCxn id="38" idx="2"/>
          </p:cNvCxnSpPr>
          <p:nvPr userDrawn="1"/>
        </p:nvCxnSpPr>
        <p:spPr>
          <a:xfrm>
            <a:off x="1224000" y="4178432"/>
            <a:ext cx="3672000" cy="18960"/>
          </a:xfrm>
          <a:prstGeom prst="line">
            <a:avLst/>
          </a:prstGeom>
          <a:ln w="38100">
            <a:solidFill>
              <a:srgbClr val="C40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-rose">
            <a:extLst>
              <a:ext uri="{FF2B5EF4-FFF2-40B4-BE49-F238E27FC236}">
                <a16:creationId xmlns:a16="http://schemas.microsoft.com/office/drawing/2014/main" id="{3D139B22-C7F0-4C6B-8DCF-4A420FDD90DD}"/>
              </a:ext>
            </a:extLst>
          </p:cNvPr>
          <p:cNvCxnSpPr>
            <a:cxnSpLocks/>
            <a:stCxn id="38" idx="6"/>
          </p:cNvCxnSpPr>
          <p:nvPr userDrawn="1"/>
        </p:nvCxnSpPr>
        <p:spPr>
          <a:xfrm flipV="1">
            <a:off x="5472000" y="4178432"/>
            <a:ext cx="3672000" cy="18960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93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489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8856000" y="390939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tep4">
            <a:extLst>
              <a:ext uri="{FF2B5EF4-FFF2-40B4-BE49-F238E27FC236}">
                <a16:creationId xmlns:a16="http://schemas.microsoft.com/office/drawing/2014/main" id="{4B9330AC-A970-4B5E-A365-4B8A564CB570}"/>
              </a:ext>
            </a:extLst>
          </p:cNvPr>
          <p:cNvSpPr/>
          <p:nvPr userDrawn="1"/>
        </p:nvSpPr>
        <p:spPr>
          <a:xfrm>
            <a:off x="1281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Step5">
            <a:extLst>
              <a:ext uri="{FF2B5EF4-FFF2-40B4-BE49-F238E27FC236}">
                <a16:creationId xmlns:a16="http://schemas.microsoft.com/office/drawing/2014/main" id="{D21DAE96-7981-4062-9F43-D0798F5A89A6}"/>
              </a:ext>
            </a:extLst>
          </p:cNvPr>
          <p:cNvSpPr/>
          <p:nvPr userDrawn="1"/>
        </p:nvSpPr>
        <p:spPr>
          <a:xfrm>
            <a:off x="1677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82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1" name="Picto3">
            <a:extLst>
              <a:ext uri="{FF2B5EF4-FFF2-40B4-BE49-F238E27FC236}">
                <a16:creationId xmlns:a16="http://schemas.microsoft.com/office/drawing/2014/main" id="{5C3DDA66-E65C-4849-98B1-2DBB553FC79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78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41495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1" grpId="0" animBg="1"/>
      <p:bldP spid="1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5" name="Connecteur-gris">
            <a:extLst>
              <a:ext uri="{FF2B5EF4-FFF2-40B4-BE49-F238E27FC236}">
                <a16:creationId xmlns:a16="http://schemas.microsoft.com/office/drawing/2014/main" id="{00BF9A61-26F3-4B6B-957F-DBD53279512F}"/>
              </a:ext>
            </a:extLst>
          </p:cNvPr>
          <p:cNvCxnSpPr/>
          <p:nvPr userDrawn="1"/>
        </p:nvCxnSpPr>
        <p:spPr>
          <a:xfrm>
            <a:off x="1224000" y="4178432"/>
            <a:ext cx="1584000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rose">
            <a:extLst>
              <a:ext uri="{FF2B5EF4-FFF2-40B4-BE49-F238E27FC236}">
                <a16:creationId xmlns:a16="http://schemas.microsoft.com/office/drawing/2014/main" id="{4967410F-1092-4B29-B1EC-20FC3CEEA38B}"/>
              </a:ext>
            </a:extLst>
          </p:cNvPr>
          <p:cNvCxnSpPr>
            <a:cxnSpLocks/>
          </p:cNvCxnSpPr>
          <p:nvPr userDrawn="1"/>
        </p:nvCxnSpPr>
        <p:spPr>
          <a:xfrm>
            <a:off x="1224000" y="4178432"/>
            <a:ext cx="7740000" cy="0"/>
          </a:xfrm>
          <a:prstGeom prst="line">
            <a:avLst/>
          </a:prstGeom>
          <a:ln w="38100">
            <a:solidFill>
              <a:srgbClr val="C40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-rose">
            <a:extLst>
              <a:ext uri="{FF2B5EF4-FFF2-40B4-BE49-F238E27FC236}">
                <a16:creationId xmlns:a16="http://schemas.microsoft.com/office/drawing/2014/main" id="{FD8D00DF-DE57-4B6F-A849-354C202487DA}"/>
              </a:ext>
            </a:extLst>
          </p:cNvPr>
          <p:cNvCxnSpPr>
            <a:cxnSpLocks/>
          </p:cNvCxnSpPr>
          <p:nvPr userDrawn="1"/>
        </p:nvCxnSpPr>
        <p:spPr>
          <a:xfrm>
            <a:off x="9324000" y="4178432"/>
            <a:ext cx="3780000" cy="0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93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489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885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tep4">
            <a:extLst>
              <a:ext uri="{FF2B5EF4-FFF2-40B4-BE49-F238E27FC236}">
                <a16:creationId xmlns:a16="http://schemas.microsoft.com/office/drawing/2014/main" id="{4B9330AC-A970-4B5E-A365-4B8A564CB570}"/>
              </a:ext>
            </a:extLst>
          </p:cNvPr>
          <p:cNvSpPr/>
          <p:nvPr userDrawn="1"/>
        </p:nvSpPr>
        <p:spPr>
          <a:xfrm>
            <a:off x="12816000" y="390939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Step5">
            <a:extLst>
              <a:ext uri="{FF2B5EF4-FFF2-40B4-BE49-F238E27FC236}">
                <a16:creationId xmlns:a16="http://schemas.microsoft.com/office/drawing/2014/main" id="{D21DAE96-7981-4062-9F43-D0798F5A89A6}"/>
              </a:ext>
            </a:extLst>
          </p:cNvPr>
          <p:cNvSpPr/>
          <p:nvPr userDrawn="1"/>
        </p:nvSpPr>
        <p:spPr>
          <a:xfrm>
            <a:off x="16776000" y="390939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82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1" name="Picto3">
            <a:extLst>
              <a:ext uri="{FF2B5EF4-FFF2-40B4-BE49-F238E27FC236}">
                <a16:creationId xmlns:a16="http://schemas.microsoft.com/office/drawing/2014/main" id="{FEAD854A-4944-454F-8F46-B796149E08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78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5" name="Picto4">
            <a:extLst>
              <a:ext uri="{FF2B5EF4-FFF2-40B4-BE49-F238E27FC236}">
                <a16:creationId xmlns:a16="http://schemas.microsoft.com/office/drawing/2014/main" id="{09826E5D-2652-404E-9E79-48FCE6723A8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74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1382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1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E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64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5" name="Connecteur-gris">
            <a:extLst>
              <a:ext uri="{FF2B5EF4-FFF2-40B4-BE49-F238E27FC236}">
                <a16:creationId xmlns:a16="http://schemas.microsoft.com/office/drawing/2014/main" id="{00BF9A61-26F3-4B6B-957F-DBD53279512F}"/>
              </a:ext>
            </a:extLst>
          </p:cNvPr>
          <p:cNvCxnSpPr/>
          <p:nvPr userDrawn="1"/>
        </p:nvCxnSpPr>
        <p:spPr>
          <a:xfrm>
            <a:off x="1224000" y="4178432"/>
            <a:ext cx="1584000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rose">
            <a:extLst>
              <a:ext uri="{FF2B5EF4-FFF2-40B4-BE49-F238E27FC236}">
                <a16:creationId xmlns:a16="http://schemas.microsoft.com/office/drawing/2014/main" id="{4967410F-1092-4B29-B1EC-20FC3CEEA38B}"/>
              </a:ext>
            </a:extLst>
          </p:cNvPr>
          <p:cNvCxnSpPr>
            <a:cxnSpLocks/>
            <a:endCxn id="43" idx="2"/>
          </p:cNvCxnSpPr>
          <p:nvPr userDrawn="1"/>
        </p:nvCxnSpPr>
        <p:spPr>
          <a:xfrm>
            <a:off x="1224000" y="4178432"/>
            <a:ext cx="11592000" cy="18960"/>
          </a:xfrm>
          <a:prstGeom prst="line">
            <a:avLst/>
          </a:prstGeom>
          <a:ln w="38100">
            <a:solidFill>
              <a:srgbClr val="C40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-rose">
            <a:extLst>
              <a:ext uri="{FF2B5EF4-FFF2-40B4-BE49-F238E27FC236}">
                <a16:creationId xmlns:a16="http://schemas.microsoft.com/office/drawing/2014/main" id="{EA98C9F6-CA9F-48AF-A505-D5ACF0F04617}"/>
              </a:ext>
            </a:extLst>
          </p:cNvPr>
          <p:cNvCxnSpPr>
            <a:cxnSpLocks/>
            <a:stCxn id="43" idx="6"/>
          </p:cNvCxnSpPr>
          <p:nvPr userDrawn="1"/>
        </p:nvCxnSpPr>
        <p:spPr>
          <a:xfrm flipV="1">
            <a:off x="13392000" y="4178432"/>
            <a:ext cx="3672000" cy="18960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93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489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885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tep4">
            <a:extLst>
              <a:ext uri="{FF2B5EF4-FFF2-40B4-BE49-F238E27FC236}">
                <a16:creationId xmlns:a16="http://schemas.microsoft.com/office/drawing/2014/main" id="{4B9330AC-A970-4B5E-A365-4B8A564CB570}"/>
              </a:ext>
            </a:extLst>
          </p:cNvPr>
          <p:cNvSpPr/>
          <p:nvPr userDrawn="1"/>
        </p:nvSpPr>
        <p:spPr>
          <a:xfrm>
            <a:off x="12816000" y="390939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Step5">
            <a:extLst>
              <a:ext uri="{FF2B5EF4-FFF2-40B4-BE49-F238E27FC236}">
                <a16:creationId xmlns:a16="http://schemas.microsoft.com/office/drawing/2014/main" id="{D21DAE96-7981-4062-9F43-D0798F5A89A6}"/>
              </a:ext>
            </a:extLst>
          </p:cNvPr>
          <p:cNvSpPr/>
          <p:nvPr userDrawn="1"/>
        </p:nvSpPr>
        <p:spPr>
          <a:xfrm>
            <a:off x="16776000" y="390939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6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82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1" name="Picto3">
            <a:extLst>
              <a:ext uri="{FF2B5EF4-FFF2-40B4-BE49-F238E27FC236}">
                <a16:creationId xmlns:a16="http://schemas.microsoft.com/office/drawing/2014/main" id="{BF59A571-19D5-4161-B7A5-AF65115562F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78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5" name="Picto4">
            <a:extLst>
              <a:ext uri="{FF2B5EF4-FFF2-40B4-BE49-F238E27FC236}">
                <a16:creationId xmlns:a16="http://schemas.microsoft.com/office/drawing/2014/main" id="{36E92E8E-B481-440B-8556-ADCDCEC70E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74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6" name="Picto5">
            <a:extLst>
              <a:ext uri="{FF2B5EF4-FFF2-40B4-BE49-F238E27FC236}">
                <a16:creationId xmlns:a16="http://schemas.microsoft.com/office/drawing/2014/main" id="{BE8B31DD-1A5B-40FC-A1F7-A27F29A58C1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6704000" y="2995726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0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0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2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2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63A1929D-4C5F-4955-94AD-074CBB72D1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284000" y="4615726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51" name="Espace réservé du texte 59">
            <a:extLst>
              <a:ext uri="{FF2B5EF4-FFF2-40B4-BE49-F238E27FC236}">
                <a16:creationId xmlns:a16="http://schemas.microsoft.com/office/drawing/2014/main" id="{ABD17ACF-229B-4865-BF3D-8F40BF0D59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284000" y="5515726"/>
            <a:ext cx="3600000" cy="360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0350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HELLE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972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72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972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gris2">
            <a:extLst>
              <a:ext uri="{FF2B5EF4-FFF2-40B4-BE49-F238E27FC236}">
                <a16:creationId xmlns:a16="http://schemas.microsoft.com/office/drawing/2014/main" id="{3CCAD4E1-685E-4A42-9264-5AF5779F42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781" y="742950"/>
            <a:ext cx="8427244" cy="844867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gris3">
            <a:extLst>
              <a:ext uri="{FF2B5EF4-FFF2-40B4-BE49-F238E27FC236}">
                <a16:creationId xmlns:a16="http://schemas.microsoft.com/office/drawing/2014/main" id="{70B1E027-2DC0-4E82-A1E2-00EEA446A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4270831" y="742349"/>
            <a:ext cx="4017169" cy="774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-rose2">
            <a:extLst>
              <a:ext uri="{FF2B5EF4-FFF2-40B4-BE49-F238E27FC236}">
                <a16:creationId xmlns:a16="http://schemas.microsoft.com/office/drawing/2014/main" id="{44ADB641-0718-438C-AC9C-E61B1DFB4C7A}"/>
              </a:ext>
            </a:extLst>
          </p:cNvPr>
          <p:cNvCxnSpPr>
            <a:cxnSpLocks/>
            <a:endCxn id="52" idx="3"/>
          </p:cNvCxnSpPr>
          <p:nvPr userDrawn="1"/>
        </p:nvCxnSpPr>
        <p:spPr>
          <a:xfrm flipV="1">
            <a:off x="5869781" y="8328198"/>
            <a:ext cx="867112" cy="863429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6605091" y="7560000"/>
            <a:ext cx="900000" cy="900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9122511" y="5040000"/>
            <a:ext cx="900000" cy="9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11645091" y="2520000"/>
            <a:ext cx="900000" cy="9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05091" y="756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88000" y="756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8000" y="7556479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7898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 animBg="1"/>
      <p:bldP spid="52" grpId="0" animBg="1"/>
      <p:bldP spid="1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HELLE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972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72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972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gris2">
            <a:extLst>
              <a:ext uri="{FF2B5EF4-FFF2-40B4-BE49-F238E27FC236}">
                <a16:creationId xmlns:a16="http://schemas.microsoft.com/office/drawing/2014/main" id="{3CCAD4E1-685E-4A42-9264-5AF5779F42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781" y="742950"/>
            <a:ext cx="8427244" cy="844867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gris3">
            <a:extLst>
              <a:ext uri="{FF2B5EF4-FFF2-40B4-BE49-F238E27FC236}">
                <a16:creationId xmlns:a16="http://schemas.microsoft.com/office/drawing/2014/main" id="{70B1E027-2DC0-4E82-A1E2-00EEA446A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4270831" y="742349"/>
            <a:ext cx="4017169" cy="774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-rose2">
            <a:extLst>
              <a:ext uri="{FF2B5EF4-FFF2-40B4-BE49-F238E27FC236}">
                <a16:creationId xmlns:a16="http://schemas.microsoft.com/office/drawing/2014/main" id="{44ADB641-0718-438C-AC9C-E61B1DFB4C7A}"/>
              </a:ext>
            </a:extLst>
          </p:cNvPr>
          <p:cNvCxnSpPr>
            <a:cxnSpLocks/>
            <a:endCxn id="52" idx="3"/>
          </p:cNvCxnSpPr>
          <p:nvPr userDrawn="1"/>
        </p:nvCxnSpPr>
        <p:spPr>
          <a:xfrm flipV="1">
            <a:off x="5869781" y="8328198"/>
            <a:ext cx="867112" cy="863428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-rose2">
            <a:extLst>
              <a:ext uri="{FF2B5EF4-FFF2-40B4-BE49-F238E27FC236}">
                <a16:creationId xmlns:a16="http://schemas.microsoft.com/office/drawing/2014/main" id="{8B61E66F-227F-455C-A518-6263DE1D00F9}"/>
              </a:ext>
            </a:extLst>
          </p:cNvPr>
          <p:cNvCxnSpPr>
            <a:cxnSpLocks/>
            <a:stCxn id="52" idx="7"/>
          </p:cNvCxnSpPr>
          <p:nvPr userDrawn="1"/>
        </p:nvCxnSpPr>
        <p:spPr>
          <a:xfrm flipV="1">
            <a:off x="7373289" y="5808198"/>
            <a:ext cx="1881024" cy="1883604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6605091" y="7560000"/>
            <a:ext cx="900000" cy="900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9122511" y="5040000"/>
            <a:ext cx="900000" cy="900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11645091" y="2520000"/>
            <a:ext cx="900000" cy="90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05091" y="756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22511" y="504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88000" y="756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8000" y="504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8000" y="7556479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68000" y="50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1588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HELLE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972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72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972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gris2">
            <a:extLst>
              <a:ext uri="{FF2B5EF4-FFF2-40B4-BE49-F238E27FC236}">
                <a16:creationId xmlns:a16="http://schemas.microsoft.com/office/drawing/2014/main" id="{3CCAD4E1-685E-4A42-9264-5AF5779F42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781" y="742950"/>
            <a:ext cx="8427244" cy="844867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gris3">
            <a:extLst>
              <a:ext uri="{FF2B5EF4-FFF2-40B4-BE49-F238E27FC236}">
                <a16:creationId xmlns:a16="http://schemas.microsoft.com/office/drawing/2014/main" id="{70B1E027-2DC0-4E82-A1E2-00EEA446A694}"/>
              </a:ext>
            </a:extLst>
          </p:cNvPr>
          <p:cNvCxnSpPr>
            <a:cxnSpLocks/>
          </p:cNvCxnSpPr>
          <p:nvPr userDrawn="1"/>
        </p:nvCxnSpPr>
        <p:spPr>
          <a:xfrm flipH="1">
            <a:off x="14270831" y="742349"/>
            <a:ext cx="4017169" cy="774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/>
          <p:nvPr userDrawn="1"/>
        </p:nvCxnSpPr>
        <p:spPr>
          <a:xfrm flipH="1">
            <a:off x="0" y="9184732"/>
            <a:ext cx="5896270" cy="0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-rose2">
            <a:extLst>
              <a:ext uri="{FF2B5EF4-FFF2-40B4-BE49-F238E27FC236}">
                <a16:creationId xmlns:a16="http://schemas.microsoft.com/office/drawing/2014/main" id="{44ADB641-0718-438C-AC9C-E61B1DFB4C7A}"/>
              </a:ext>
            </a:extLst>
          </p:cNvPr>
          <p:cNvCxnSpPr>
            <a:cxnSpLocks/>
            <a:endCxn id="53" idx="3"/>
          </p:cNvCxnSpPr>
          <p:nvPr userDrawn="1"/>
        </p:nvCxnSpPr>
        <p:spPr>
          <a:xfrm flipV="1">
            <a:off x="5869781" y="5808198"/>
            <a:ext cx="3384532" cy="3383428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-rose2">
            <a:extLst>
              <a:ext uri="{FF2B5EF4-FFF2-40B4-BE49-F238E27FC236}">
                <a16:creationId xmlns:a16="http://schemas.microsoft.com/office/drawing/2014/main" id="{D8060AFB-790A-4A2A-9CF5-8DEEE52C45BA}"/>
              </a:ext>
            </a:extLst>
          </p:cNvPr>
          <p:cNvCxnSpPr>
            <a:cxnSpLocks/>
            <a:stCxn id="53" idx="7"/>
          </p:cNvCxnSpPr>
          <p:nvPr userDrawn="1"/>
        </p:nvCxnSpPr>
        <p:spPr>
          <a:xfrm flipV="1">
            <a:off x="9890709" y="3288198"/>
            <a:ext cx="1886184" cy="1883604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-rose3">
            <a:extLst>
              <a:ext uri="{FF2B5EF4-FFF2-40B4-BE49-F238E27FC236}">
                <a16:creationId xmlns:a16="http://schemas.microsoft.com/office/drawing/2014/main" id="{0E0FEEE0-CB0C-4E9C-BE20-14245F31E46D}"/>
              </a:ext>
            </a:extLst>
          </p:cNvPr>
          <p:cNvCxnSpPr>
            <a:cxnSpLocks/>
            <a:stCxn id="31" idx="7"/>
          </p:cNvCxnSpPr>
          <p:nvPr userDrawn="1"/>
        </p:nvCxnSpPr>
        <p:spPr>
          <a:xfrm flipV="1">
            <a:off x="12413289" y="742350"/>
            <a:ext cx="1883736" cy="1909452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-rose4">
            <a:extLst>
              <a:ext uri="{FF2B5EF4-FFF2-40B4-BE49-F238E27FC236}">
                <a16:creationId xmlns:a16="http://schemas.microsoft.com/office/drawing/2014/main" id="{3C6B7501-4AB2-45F1-8F26-28E3E1C52ABF}"/>
              </a:ext>
            </a:extLst>
          </p:cNvPr>
          <p:cNvCxnSpPr>
            <a:cxnSpLocks/>
          </p:cNvCxnSpPr>
          <p:nvPr userDrawn="1"/>
        </p:nvCxnSpPr>
        <p:spPr>
          <a:xfrm flipV="1">
            <a:off x="14297025" y="742349"/>
            <a:ext cx="3990975" cy="7746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ep1">
            <a:extLst>
              <a:ext uri="{FF2B5EF4-FFF2-40B4-BE49-F238E27FC236}">
                <a16:creationId xmlns:a16="http://schemas.microsoft.com/office/drawing/2014/main" id="{65822DE7-4663-4D80-A5F9-0AD953E1FB04}"/>
              </a:ext>
            </a:extLst>
          </p:cNvPr>
          <p:cNvSpPr/>
          <p:nvPr userDrawn="1"/>
        </p:nvSpPr>
        <p:spPr>
          <a:xfrm>
            <a:off x="6605091" y="7560000"/>
            <a:ext cx="900000" cy="900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Step2">
            <a:extLst>
              <a:ext uri="{FF2B5EF4-FFF2-40B4-BE49-F238E27FC236}">
                <a16:creationId xmlns:a16="http://schemas.microsoft.com/office/drawing/2014/main" id="{4FF4E626-82C3-46E7-A694-D1D9E676FFD3}"/>
              </a:ext>
            </a:extLst>
          </p:cNvPr>
          <p:cNvSpPr/>
          <p:nvPr userDrawn="1"/>
        </p:nvSpPr>
        <p:spPr>
          <a:xfrm>
            <a:off x="9122511" y="5040000"/>
            <a:ext cx="900000" cy="900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8D42495E-8988-43C7-BBC7-9FA82AB6661C}"/>
              </a:ext>
            </a:extLst>
          </p:cNvPr>
          <p:cNvSpPr/>
          <p:nvPr userDrawn="1"/>
        </p:nvSpPr>
        <p:spPr>
          <a:xfrm>
            <a:off x="11645091" y="2520000"/>
            <a:ext cx="900000" cy="900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Picto1">
            <a:extLst>
              <a:ext uri="{FF2B5EF4-FFF2-40B4-BE49-F238E27FC236}">
                <a16:creationId xmlns:a16="http://schemas.microsoft.com/office/drawing/2014/main" id="{7260C888-E6A4-405C-A200-5C5DFEAE42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05091" y="756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E7381C61-2C2E-4973-841D-7BC848599DD8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22511" y="504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1" name="Picto3">
            <a:extLst>
              <a:ext uri="{FF2B5EF4-FFF2-40B4-BE49-F238E27FC236}">
                <a16:creationId xmlns:a16="http://schemas.microsoft.com/office/drawing/2014/main" id="{FEAD854A-4944-454F-8F46-B796149E08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1645091" y="2520000"/>
            <a:ext cx="900000" cy="9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88000" y="756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8000" y="504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848000" y="7556479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368000" y="50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28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888000" y="252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29766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116" name="Ombre">
            <a:extLst>
              <a:ext uri="{FF2B5EF4-FFF2-40B4-BE49-F238E27FC236}">
                <a16:creationId xmlns:a16="http://schemas.microsoft.com/office/drawing/2014/main" id="{6B041099-4269-46E2-BFFD-ABE4A974D286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117" name="Titre">
            <a:extLst>
              <a:ext uri="{FF2B5EF4-FFF2-40B4-BE49-F238E27FC236}">
                <a16:creationId xmlns:a16="http://schemas.microsoft.com/office/drawing/2014/main" id="{8ABF7504-CB52-4F67-BE8A-CBBD73646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118" name="Sous-titre">
            <a:extLst>
              <a:ext uri="{FF2B5EF4-FFF2-40B4-BE49-F238E27FC236}">
                <a16:creationId xmlns:a16="http://schemas.microsoft.com/office/drawing/2014/main" id="{8B14EE71-44DC-4E30-9A6B-451D7C6871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tep1">
            <a:extLst>
              <a:ext uri="{FF2B5EF4-FFF2-40B4-BE49-F238E27FC236}">
                <a16:creationId xmlns:a16="http://schemas.microsoft.com/office/drawing/2014/main" id="{F6E4DAA5-199D-45E3-A8CD-97A4765A4201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cxnSp>
        <p:nvCxnSpPr>
          <p:cNvPr id="31" name="Connecteur-gris3">
            <a:extLst>
              <a:ext uri="{FF2B5EF4-FFF2-40B4-BE49-F238E27FC236}">
                <a16:creationId xmlns:a16="http://schemas.microsoft.com/office/drawing/2014/main" id="{8DC63547-4131-4C02-BEEF-CD01A7AD48C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75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11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C4455EB4-42ED-4EA5-BADB-A67E986A7CF7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7276B2C3-A0E0-4823-BBC7-3A8A76A87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4D068370-84B3-4B22-B0C5-0BE5AA62E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-gris3">
            <a:extLst>
              <a:ext uri="{FF2B5EF4-FFF2-40B4-BE49-F238E27FC236}">
                <a16:creationId xmlns:a16="http://schemas.microsoft.com/office/drawing/2014/main" id="{448E93D6-9608-4D23-B6F8-F6D15C0F6EE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-rose2">
            <a:extLst>
              <a:ext uri="{FF2B5EF4-FFF2-40B4-BE49-F238E27FC236}">
                <a16:creationId xmlns:a16="http://schemas.microsoft.com/office/drawing/2014/main" id="{5DBC210D-11B0-42E3-9967-EBA574971C16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2">
            <a:extLst>
              <a:ext uri="{FF2B5EF4-FFF2-40B4-BE49-F238E27FC236}">
                <a16:creationId xmlns:a16="http://schemas.microsoft.com/office/drawing/2014/main" id="{41F6417E-42BB-4D8B-970F-E7740DD8482A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0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8230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277D634-502A-4837-B41D-E7214E155950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19DBEA53-6986-4248-BA44-0475E1599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9E282EF0-15F8-43C8-B42D-21438FD85B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-gris3">
            <a:extLst>
              <a:ext uri="{FF2B5EF4-FFF2-40B4-BE49-F238E27FC236}">
                <a16:creationId xmlns:a16="http://schemas.microsoft.com/office/drawing/2014/main" id="{448E93D6-9608-4D23-B6F8-F6D15C0F6EE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-rose2">
            <a:extLst>
              <a:ext uri="{FF2B5EF4-FFF2-40B4-BE49-F238E27FC236}">
                <a16:creationId xmlns:a16="http://schemas.microsoft.com/office/drawing/2014/main" id="{5DBC210D-11B0-42E3-9967-EBA574971C16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-rose3">
            <a:extLst>
              <a:ext uri="{FF2B5EF4-FFF2-40B4-BE49-F238E27FC236}">
                <a16:creationId xmlns:a16="http://schemas.microsoft.com/office/drawing/2014/main" id="{E3B9295D-2C9D-45E1-A354-A1DE1E80E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66014" y="5490088"/>
            <a:ext cx="1898268" cy="1576499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Step3">
            <a:extLst>
              <a:ext uri="{FF2B5EF4-FFF2-40B4-BE49-F238E27FC236}">
                <a16:creationId xmlns:a16="http://schemas.microsoft.com/office/drawing/2014/main" id="{53D8A51D-1E14-4C07-A1DA-C4990D502321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9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0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9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83460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ltre">
            <a:extLst>
              <a:ext uri="{FF2B5EF4-FFF2-40B4-BE49-F238E27FC236}">
                <a16:creationId xmlns:a16="http://schemas.microsoft.com/office/drawing/2014/main" id="{8B1B51FC-017F-4A92-8EA4-2BEA9033D9C1}"/>
              </a:ext>
            </a:extLst>
          </p:cNvPr>
          <p:cNvSpPr/>
          <p:nvPr userDrawn="1"/>
        </p:nvSpPr>
        <p:spPr>
          <a:xfrm>
            <a:off x="-1" y="5142706"/>
            <a:ext cx="18288000" cy="5142494"/>
          </a:xfrm>
          <a:prstGeom prst="flowChart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ond-Logo">
            <a:extLst>
              <a:ext uri="{FF2B5EF4-FFF2-40B4-BE49-F238E27FC236}">
                <a16:creationId xmlns:a16="http://schemas.microsoft.com/office/drawing/2014/main" id="{CC13A115-56CD-4FEC-92EA-E986A97808E2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6F7569F7-BBF1-413E-A408-0BF72F6BF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33600"/>
            <a:ext cx="990962" cy="522184"/>
          </a:xfrm>
          <a:prstGeom prst="rect">
            <a:avLst/>
          </a:prstGeom>
        </p:spPr>
      </p:pic>
      <p:sp>
        <p:nvSpPr>
          <p:cNvPr id="17" name="Titre">
            <a:extLst>
              <a:ext uri="{FF2B5EF4-FFF2-40B4-BE49-F238E27FC236}">
                <a16:creationId xmlns:a16="http://schemas.microsoft.com/office/drawing/2014/main" id="{37884C3D-328E-4CE9-88C4-C21C44E25B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91831"/>
            <a:ext cx="17597260" cy="9072166"/>
          </a:xfrm>
        </p:spPr>
        <p:txBody>
          <a:bodyPr tIns="90000" bIns="90000" anchor="ctr" anchorCtr="1"/>
          <a:lstStyle>
            <a:lvl1pPr algn="ctr">
              <a:defRPr sz="6600" b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Renseignez ici </a:t>
            </a:r>
            <a:br>
              <a:rPr lang="fr-FR" dirty="0"/>
            </a:br>
            <a:r>
              <a:rPr lang="fr-FR" dirty="0"/>
              <a:t>le 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3695878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88E3DAE4-8AA4-4B0E-BA94-B939F1BB495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5E19451A-07EC-4785-ACA9-718585C9E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F2C8866-FB2C-45C1-A3B9-95707574F9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-gris3">
            <a:extLst>
              <a:ext uri="{FF2B5EF4-FFF2-40B4-BE49-F238E27FC236}">
                <a16:creationId xmlns:a16="http://schemas.microsoft.com/office/drawing/2014/main" id="{448E93D6-9608-4D23-B6F8-F6D15C0F6EE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-rose2">
            <a:extLst>
              <a:ext uri="{FF2B5EF4-FFF2-40B4-BE49-F238E27FC236}">
                <a16:creationId xmlns:a16="http://schemas.microsoft.com/office/drawing/2014/main" id="{5DBC210D-11B0-42E3-9967-EBA574971C16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-rose3">
            <a:extLst>
              <a:ext uri="{FF2B5EF4-FFF2-40B4-BE49-F238E27FC236}">
                <a16:creationId xmlns:a16="http://schemas.microsoft.com/office/drawing/2014/main" id="{E3B9295D-2C9D-45E1-A354-A1DE1E80E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66014" y="5490088"/>
            <a:ext cx="1898268" cy="1576499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-rose4">
            <a:extLst>
              <a:ext uri="{FF2B5EF4-FFF2-40B4-BE49-F238E27FC236}">
                <a16:creationId xmlns:a16="http://schemas.microsoft.com/office/drawing/2014/main" id="{7F1D2FD3-1D00-447A-BA08-3248C5989B2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43374" y="5703094"/>
            <a:ext cx="2497408" cy="1363493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Step4">
            <a:extLst>
              <a:ext uri="{FF2B5EF4-FFF2-40B4-BE49-F238E27FC236}">
                <a16:creationId xmlns:a16="http://schemas.microsoft.com/office/drawing/2014/main" id="{E2DD6EDA-E0A1-4CBF-ABC9-FDCD3223974D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9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0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9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57686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4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D2EF06A4-07EA-4C7E-A2D2-7518C7BC4A7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31680E1A-3673-4A92-B6FF-8190FED95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606CE1A5-E03B-4C31-AEF6-AD61422EF4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-gris3">
            <a:extLst>
              <a:ext uri="{FF2B5EF4-FFF2-40B4-BE49-F238E27FC236}">
                <a16:creationId xmlns:a16="http://schemas.microsoft.com/office/drawing/2014/main" id="{448E93D6-9608-4D23-B6F8-F6D15C0F6EE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-rose2">
            <a:extLst>
              <a:ext uri="{FF2B5EF4-FFF2-40B4-BE49-F238E27FC236}">
                <a16:creationId xmlns:a16="http://schemas.microsoft.com/office/drawing/2014/main" id="{5DBC210D-11B0-42E3-9967-EBA574971C16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-rose3">
            <a:extLst>
              <a:ext uri="{FF2B5EF4-FFF2-40B4-BE49-F238E27FC236}">
                <a16:creationId xmlns:a16="http://schemas.microsoft.com/office/drawing/2014/main" id="{E3B9295D-2C9D-45E1-A354-A1DE1E80E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66014" y="5490088"/>
            <a:ext cx="1898268" cy="1576499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-rose4">
            <a:extLst>
              <a:ext uri="{FF2B5EF4-FFF2-40B4-BE49-F238E27FC236}">
                <a16:creationId xmlns:a16="http://schemas.microsoft.com/office/drawing/2014/main" id="{7F1D2FD3-1D00-447A-BA08-3248C5989B2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43374" y="5703094"/>
            <a:ext cx="2497408" cy="1363493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-rose5">
            <a:extLst>
              <a:ext uri="{FF2B5EF4-FFF2-40B4-BE49-F238E27FC236}">
                <a16:creationId xmlns:a16="http://schemas.microsoft.com/office/drawing/2014/main" id="{0796C951-3022-447D-95CC-F60308864A4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36076" y="5708650"/>
            <a:ext cx="2959099" cy="701675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Step5">
            <a:extLst>
              <a:ext uri="{FF2B5EF4-FFF2-40B4-BE49-F238E27FC236}">
                <a16:creationId xmlns:a16="http://schemas.microsoft.com/office/drawing/2014/main" id="{8489ABCF-B633-4DC1-BFC1-34A18C60827C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9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A2C31465-372C-4190-AC80-8CD36AAE9A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0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9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9" name="Espace réservé du texte 59">
            <a:extLst>
              <a:ext uri="{FF2B5EF4-FFF2-40B4-BE49-F238E27FC236}">
                <a16:creationId xmlns:a16="http://schemas.microsoft.com/office/drawing/2014/main" id="{268EF71E-8122-43EF-815E-F7A6BACA6F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858904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OLUTION STE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4450" y="4997451"/>
            <a:ext cx="1973020" cy="12210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-gris2">
            <a:extLst>
              <a:ext uri="{FF2B5EF4-FFF2-40B4-BE49-F238E27FC236}">
                <a16:creationId xmlns:a16="http://schemas.microsoft.com/office/drawing/2014/main" id="{1E4E039F-8087-4F75-BB97-E24C02D4E624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-gris3">
            <a:extLst>
              <a:ext uri="{FF2B5EF4-FFF2-40B4-BE49-F238E27FC236}">
                <a16:creationId xmlns:a16="http://schemas.microsoft.com/office/drawing/2014/main" id="{448E93D6-9608-4D23-B6F8-F6D15C0F6EE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52988" y="5481638"/>
            <a:ext cx="1916112" cy="159595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-gris4">
            <a:extLst>
              <a:ext uri="{FF2B5EF4-FFF2-40B4-BE49-F238E27FC236}">
                <a16:creationId xmlns:a16="http://schemas.microsoft.com/office/drawing/2014/main" id="{B3765F12-DAE1-4365-9135-8EBDBE67C74F}"/>
              </a:ext>
            </a:extLst>
          </p:cNvPr>
          <p:cNvCxnSpPr>
            <a:cxnSpLocks/>
          </p:cNvCxnSpPr>
          <p:nvPr userDrawn="1"/>
        </p:nvCxnSpPr>
        <p:spPr>
          <a:xfrm flipH="1">
            <a:off x="6719888" y="5705988"/>
            <a:ext cx="2525712" cy="136870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-gris5">
            <a:extLst>
              <a:ext uri="{FF2B5EF4-FFF2-40B4-BE49-F238E27FC236}">
                <a16:creationId xmlns:a16="http://schemas.microsoft.com/office/drawing/2014/main" id="{930007CF-9EC0-4C38-AC48-36ED2AD06AA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10675" y="5707856"/>
            <a:ext cx="2994025" cy="69663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-gris6">
            <a:extLst>
              <a:ext uri="{FF2B5EF4-FFF2-40B4-BE49-F238E27FC236}">
                <a16:creationId xmlns:a16="http://schemas.microsoft.com/office/drawing/2014/main" id="{58026A58-D653-47E5-8A08-72CB63354D3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77713" y="5324988"/>
            <a:ext cx="2643187" cy="1080575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-gris7">
            <a:extLst>
              <a:ext uri="{FF2B5EF4-FFF2-40B4-BE49-F238E27FC236}">
                <a16:creationId xmlns:a16="http://schemas.microsoft.com/office/drawing/2014/main" id="{3FF43CA8-5EC0-4374-B7EB-B1F63576D2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787563" y="5324988"/>
            <a:ext cx="3500437" cy="1444112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70" idx="2"/>
          </p:cNvCxnSpPr>
          <p:nvPr userDrawn="1"/>
        </p:nvCxnSpPr>
        <p:spPr>
          <a:xfrm flipH="1" flipV="1">
            <a:off x="-47900" y="4997451"/>
            <a:ext cx="1976470" cy="1221018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-rose2">
            <a:extLst>
              <a:ext uri="{FF2B5EF4-FFF2-40B4-BE49-F238E27FC236}">
                <a16:creationId xmlns:a16="http://schemas.microsoft.com/office/drawing/2014/main" id="{5DBC210D-11B0-42E3-9967-EBA574971C16}"/>
              </a:ext>
            </a:extLst>
          </p:cNvPr>
          <p:cNvCxnSpPr>
            <a:cxnSpLocks/>
            <a:stCxn id="71" idx="2"/>
            <a:endCxn id="70" idx="6"/>
          </p:cNvCxnSpPr>
          <p:nvPr userDrawn="1"/>
        </p:nvCxnSpPr>
        <p:spPr>
          <a:xfrm flipH="1">
            <a:off x="2504570" y="5556522"/>
            <a:ext cx="2085799" cy="661947"/>
          </a:xfrm>
          <a:prstGeom prst="line">
            <a:avLst/>
          </a:prstGeom>
          <a:ln w="38100">
            <a:solidFill>
              <a:srgbClr val="C4066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-rose3">
            <a:extLst>
              <a:ext uri="{FF2B5EF4-FFF2-40B4-BE49-F238E27FC236}">
                <a16:creationId xmlns:a16="http://schemas.microsoft.com/office/drawing/2014/main" id="{E3B9295D-2C9D-45E1-A354-A1DE1E80E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866014" y="5490088"/>
            <a:ext cx="1898268" cy="1576499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-rose4">
            <a:extLst>
              <a:ext uri="{FF2B5EF4-FFF2-40B4-BE49-F238E27FC236}">
                <a16:creationId xmlns:a16="http://schemas.microsoft.com/office/drawing/2014/main" id="{7F1D2FD3-1D00-447A-BA08-3248C5989B25}"/>
              </a:ext>
            </a:extLst>
          </p:cNvPr>
          <p:cNvCxnSpPr>
            <a:cxnSpLocks/>
          </p:cNvCxnSpPr>
          <p:nvPr userDrawn="1"/>
        </p:nvCxnSpPr>
        <p:spPr>
          <a:xfrm flipH="1">
            <a:off x="6743374" y="5703094"/>
            <a:ext cx="2497408" cy="1363493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-rose5">
            <a:extLst>
              <a:ext uri="{FF2B5EF4-FFF2-40B4-BE49-F238E27FC236}">
                <a16:creationId xmlns:a16="http://schemas.microsoft.com/office/drawing/2014/main" id="{0796C951-3022-447D-95CC-F60308864A4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236076" y="5708650"/>
            <a:ext cx="2959099" cy="701675"/>
          </a:xfrm>
          <a:prstGeom prst="line">
            <a:avLst/>
          </a:prstGeom>
          <a:ln w="38100">
            <a:gradFill>
              <a:gsLst>
                <a:gs pos="0">
                  <a:srgbClr val="C40669"/>
                </a:gs>
                <a:gs pos="10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-rose6">
            <a:extLst>
              <a:ext uri="{FF2B5EF4-FFF2-40B4-BE49-F238E27FC236}">
                <a16:creationId xmlns:a16="http://schemas.microsoft.com/office/drawing/2014/main" id="{5A6B147A-D7D8-4DE3-B225-994C17DE1D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88826" y="5324475"/>
            <a:ext cx="2632074" cy="1082675"/>
          </a:xfrm>
          <a:prstGeom prst="line">
            <a:avLst/>
          </a:prstGeom>
          <a:ln w="38100">
            <a:gradFill>
              <a:gsLst>
                <a:gs pos="70000">
                  <a:srgbClr val="C40669"/>
                </a:gs>
                <a:gs pos="3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-rose7">
            <a:extLst>
              <a:ext uri="{FF2B5EF4-FFF2-40B4-BE49-F238E27FC236}">
                <a16:creationId xmlns:a16="http://schemas.microsoft.com/office/drawing/2014/main" id="{AF32EBF8-C88C-4727-B39C-57124E2B0E7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814551" y="5327650"/>
            <a:ext cx="3482974" cy="1441450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70000">
                  <a:srgbClr val="EE7F0A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tep1">
            <a:extLst>
              <a:ext uri="{FF2B5EF4-FFF2-40B4-BE49-F238E27FC236}">
                <a16:creationId xmlns:a16="http://schemas.microsoft.com/office/drawing/2014/main" id="{CA9CB64B-26A7-41FA-9203-C371DCBAAD30}"/>
              </a:ext>
            </a:extLst>
          </p:cNvPr>
          <p:cNvSpPr/>
          <p:nvPr userDrawn="1"/>
        </p:nvSpPr>
        <p:spPr>
          <a:xfrm>
            <a:off x="1928570" y="5930469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Step2">
            <a:extLst>
              <a:ext uri="{FF2B5EF4-FFF2-40B4-BE49-F238E27FC236}">
                <a16:creationId xmlns:a16="http://schemas.microsoft.com/office/drawing/2014/main" id="{97CA73DC-49B2-4ED1-A5C2-AF0D1AA6B026}"/>
              </a:ext>
            </a:extLst>
          </p:cNvPr>
          <p:cNvSpPr/>
          <p:nvPr userDrawn="1"/>
        </p:nvSpPr>
        <p:spPr>
          <a:xfrm>
            <a:off x="4590369" y="526852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8" name="Step3">
            <a:extLst>
              <a:ext uri="{FF2B5EF4-FFF2-40B4-BE49-F238E27FC236}">
                <a16:creationId xmlns:a16="http://schemas.microsoft.com/office/drawing/2014/main" id="{9FB6F5D9-D8E2-40EC-A491-DDA5474D461B}"/>
              </a:ext>
            </a:extLst>
          </p:cNvPr>
          <p:cNvSpPr/>
          <p:nvPr userDrawn="1"/>
        </p:nvSpPr>
        <p:spPr>
          <a:xfrm>
            <a:off x="6456116" y="664858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Step4">
            <a:extLst>
              <a:ext uri="{FF2B5EF4-FFF2-40B4-BE49-F238E27FC236}">
                <a16:creationId xmlns:a16="http://schemas.microsoft.com/office/drawing/2014/main" id="{E7E9AFC9-BCA9-4E5B-B5EB-A633E114D030}"/>
              </a:ext>
            </a:extLst>
          </p:cNvPr>
          <p:cNvSpPr/>
          <p:nvPr userDrawn="1"/>
        </p:nvSpPr>
        <p:spPr>
          <a:xfrm>
            <a:off x="8951995" y="5480172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Step5">
            <a:extLst>
              <a:ext uri="{FF2B5EF4-FFF2-40B4-BE49-F238E27FC236}">
                <a16:creationId xmlns:a16="http://schemas.microsoft.com/office/drawing/2014/main" id="{E6597324-707C-49BA-9F6A-4442722E1A6E}"/>
              </a:ext>
            </a:extLst>
          </p:cNvPr>
          <p:cNvSpPr/>
          <p:nvPr userDrawn="1"/>
        </p:nvSpPr>
        <p:spPr>
          <a:xfrm>
            <a:off x="11902901" y="6038756"/>
            <a:ext cx="576000" cy="576000"/>
          </a:xfrm>
          <a:prstGeom prst="ellipse">
            <a:avLst/>
          </a:prstGeom>
          <a:solidFill>
            <a:srgbClr val="C3006B"/>
          </a:solidFill>
          <a:ln>
            <a:solidFill>
              <a:srgbClr val="C406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Step6">
            <a:extLst>
              <a:ext uri="{FF2B5EF4-FFF2-40B4-BE49-F238E27FC236}">
                <a16:creationId xmlns:a16="http://schemas.microsoft.com/office/drawing/2014/main" id="{70B4004D-AE43-42A1-8251-1C58378BBAF5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Step6">
            <a:extLst>
              <a:ext uri="{FF2B5EF4-FFF2-40B4-BE49-F238E27FC236}">
                <a16:creationId xmlns:a16="http://schemas.microsoft.com/office/drawing/2014/main" id="{832FDDC8-4E05-4ADA-8ACC-DC2F78273680}"/>
              </a:ext>
            </a:extLst>
          </p:cNvPr>
          <p:cNvSpPr/>
          <p:nvPr userDrawn="1"/>
        </p:nvSpPr>
        <p:spPr>
          <a:xfrm>
            <a:off x="14530825" y="5106957"/>
            <a:ext cx="576000" cy="576000"/>
          </a:xfrm>
          <a:prstGeom prst="ellipse">
            <a:avLst/>
          </a:prstGeom>
          <a:solidFill>
            <a:srgbClr val="EE7F0A"/>
          </a:solidFill>
          <a:ln>
            <a:solidFill>
              <a:srgbClr val="EE7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7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00000" y="6480000"/>
            <a:ext cx="3600000" cy="720000"/>
          </a:xfrm>
          <a:noFill/>
          <a:ln>
            <a:solidFill>
              <a:srgbClr val="C40669"/>
            </a:solidFill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9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9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A2C31465-372C-4190-AC80-8CD36AAE9A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0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5C67A9EC-5B7B-4282-B357-2A9B8AD1E43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6.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0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9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9" name="Espace réservé du texte 59">
            <a:extLst>
              <a:ext uri="{FF2B5EF4-FFF2-40B4-BE49-F238E27FC236}">
                <a16:creationId xmlns:a16="http://schemas.microsoft.com/office/drawing/2014/main" id="{268EF71E-8122-43EF-815E-F7A6BACA6F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0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6" name="Espace réservé du texte 59">
            <a:extLst>
              <a:ext uri="{FF2B5EF4-FFF2-40B4-BE49-F238E27FC236}">
                <a16:creationId xmlns:a16="http://schemas.microsoft.com/office/drawing/2014/main" id="{9EE10A3B-3B74-4F73-80B9-019F112B93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68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2956360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0">
                  <a:schemeClr val="accent1"/>
                </a:gs>
                <a:gs pos="0">
                  <a:srgbClr val="D9D9D9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762612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0">
                  <a:schemeClr val="accent1"/>
                </a:gs>
                <a:gs pos="18000">
                  <a:srgbClr val="D9D9D9"/>
                </a:gs>
                <a:gs pos="14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Step2">
            <a:extLst>
              <a:ext uri="{FF2B5EF4-FFF2-40B4-BE49-F238E27FC236}">
                <a16:creationId xmlns:a16="http://schemas.microsoft.com/office/drawing/2014/main" id="{0365F607-40EE-4C75-B99F-C86AC0A61E91}"/>
              </a:ext>
            </a:extLst>
          </p:cNvPr>
          <p:cNvSpPr/>
          <p:nvPr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Check2">
            <a:extLst>
              <a:ext uri="{FF2B5EF4-FFF2-40B4-BE49-F238E27FC236}">
                <a16:creationId xmlns:a16="http://schemas.microsoft.com/office/drawing/2014/main" id="{EA8C74A8-122C-49E7-A27A-B24C6302F3B5}"/>
              </a:ext>
            </a:extLst>
          </p:cNvPr>
          <p:cNvSpPr>
            <a:spLocks/>
          </p:cNvSpPr>
          <p:nvPr/>
        </p:nvSpPr>
        <p:spPr bwMode="auto">
          <a:xfrm>
            <a:off x="3506769" y="535524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4000" y="6571440"/>
            <a:ext cx="3600000" cy="720000"/>
          </a:xfrm>
          <a:noFill/>
          <a:ln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2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002699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20000">
                  <a:schemeClr val="accent1"/>
                </a:gs>
                <a:gs pos="39000">
                  <a:srgbClr val="D9D9D9"/>
                </a:gs>
                <a:gs pos="38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Step2">
            <a:extLst>
              <a:ext uri="{FF2B5EF4-FFF2-40B4-BE49-F238E27FC236}">
                <a16:creationId xmlns:a16="http://schemas.microsoft.com/office/drawing/2014/main" id="{0365F607-40EE-4C75-B99F-C86AC0A61E91}"/>
              </a:ext>
            </a:extLst>
          </p:cNvPr>
          <p:cNvSpPr/>
          <p:nvPr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Check2">
            <a:extLst>
              <a:ext uri="{FF2B5EF4-FFF2-40B4-BE49-F238E27FC236}">
                <a16:creationId xmlns:a16="http://schemas.microsoft.com/office/drawing/2014/main" id="{EA8C74A8-122C-49E7-A27A-B24C6302F3B5}"/>
              </a:ext>
            </a:extLst>
          </p:cNvPr>
          <p:cNvSpPr>
            <a:spLocks/>
          </p:cNvSpPr>
          <p:nvPr/>
        </p:nvSpPr>
        <p:spPr bwMode="auto">
          <a:xfrm>
            <a:off x="3506769" y="535524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" name="Step3">
            <a:extLst>
              <a:ext uri="{FF2B5EF4-FFF2-40B4-BE49-F238E27FC236}">
                <a16:creationId xmlns:a16="http://schemas.microsoft.com/office/drawing/2014/main" id="{9E932597-E70C-456B-8DF9-D2FF83933844}"/>
              </a:ext>
            </a:extLst>
          </p:cNvPr>
          <p:cNvSpPr/>
          <p:nvPr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Check3">
            <a:extLst>
              <a:ext uri="{FF2B5EF4-FFF2-40B4-BE49-F238E27FC236}">
                <a16:creationId xmlns:a16="http://schemas.microsoft.com/office/drawing/2014/main" id="{113AA8FB-935A-48EB-80BA-BEB5E0FE0E66}"/>
              </a:ext>
            </a:extLst>
          </p:cNvPr>
          <p:cNvSpPr>
            <a:spLocks/>
          </p:cNvSpPr>
          <p:nvPr/>
        </p:nvSpPr>
        <p:spPr bwMode="auto">
          <a:xfrm>
            <a:off x="6965131" y="529348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4000" y="6571440"/>
            <a:ext cx="3600000" cy="720000"/>
          </a:xfrm>
          <a:noFill/>
          <a:ln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4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2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4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761577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40000">
                  <a:schemeClr val="accent1"/>
                </a:gs>
                <a:gs pos="60000">
                  <a:srgbClr val="D9D9D9"/>
                </a:gs>
                <a:gs pos="5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Step2">
            <a:extLst>
              <a:ext uri="{FF2B5EF4-FFF2-40B4-BE49-F238E27FC236}">
                <a16:creationId xmlns:a16="http://schemas.microsoft.com/office/drawing/2014/main" id="{0365F607-40EE-4C75-B99F-C86AC0A61E91}"/>
              </a:ext>
            </a:extLst>
          </p:cNvPr>
          <p:cNvSpPr/>
          <p:nvPr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Check2">
            <a:extLst>
              <a:ext uri="{FF2B5EF4-FFF2-40B4-BE49-F238E27FC236}">
                <a16:creationId xmlns:a16="http://schemas.microsoft.com/office/drawing/2014/main" id="{EA8C74A8-122C-49E7-A27A-B24C6302F3B5}"/>
              </a:ext>
            </a:extLst>
          </p:cNvPr>
          <p:cNvSpPr>
            <a:spLocks/>
          </p:cNvSpPr>
          <p:nvPr/>
        </p:nvSpPr>
        <p:spPr bwMode="auto">
          <a:xfrm>
            <a:off x="3506769" y="535524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" name="Step3">
            <a:extLst>
              <a:ext uri="{FF2B5EF4-FFF2-40B4-BE49-F238E27FC236}">
                <a16:creationId xmlns:a16="http://schemas.microsoft.com/office/drawing/2014/main" id="{9E932597-E70C-456B-8DF9-D2FF83933844}"/>
              </a:ext>
            </a:extLst>
          </p:cNvPr>
          <p:cNvSpPr/>
          <p:nvPr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Check3">
            <a:extLst>
              <a:ext uri="{FF2B5EF4-FFF2-40B4-BE49-F238E27FC236}">
                <a16:creationId xmlns:a16="http://schemas.microsoft.com/office/drawing/2014/main" id="{113AA8FB-935A-48EB-80BA-BEB5E0FE0E66}"/>
              </a:ext>
            </a:extLst>
          </p:cNvPr>
          <p:cNvSpPr>
            <a:spLocks/>
          </p:cNvSpPr>
          <p:nvPr/>
        </p:nvSpPr>
        <p:spPr bwMode="auto">
          <a:xfrm>
            <a:off x="6965131" y="529348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" name="Step4">
            <a:extLst>
              <a:ext uri="{FF2B5EF4-FFF2-40B4-BE49-F238E27FC236}">
                <a16:creationId xmlns:a16="http://schemas.microsoft.com/office/drawing/2014/main" id="{7A437E03-FE01-4A06-B7D2-588B1244293F}"/>
              </a:ext>
            </a:extLst>
          </p:cNvPr>
          <p:cNvSpPr/>
          <p:nvPr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Check4">
            <a:extLst>
              <a:ext uri="{FF2B5EF4-FFF2-40B4-BE49-F238E27FC236}">
                <a16:creationId xmlns:a16="http://schemas.microsoft.com/office/drawing/2014/main" id="{21066057-7582-4D8C-8B7C-9D1931C19B0D}"/>
              </a:ext>
            </a:extLst>
          </p:cNvPr>
          <p:cNvSpPr>
            <a:spLocks/>
          </p:cNvSpPr>
          <p:nvPr/>
        </p:nvSpPr>
        <p:spPr bwMode="auto">
          <a:xfrm>
            <a:off x="10334187" y="6234425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4000" y="6571440"/>
            <a:ext cx="3600000" cy="720000"/>
          </a:xfrm>
          <a:noFill/>
          <a:ln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4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64000" y="657144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2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4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6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008543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65000">
                  <a:schemeClr val="accent1"/>
                </a:gs>
                <a:gs pos="83000">
                  <a:srgbClr val="D9D9D9"/>
                </a:gs>
                <a:gs pos="79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Step2">
            <a:extLst>
              <a:ext uri="{FF2B5EF4-FFF2-40B4-BE49-F238E27FC236}">
                <a16:creationId xmlns:a16="http://schemas.microsoft.com/office/drawing/2014/main" id="{0365F607-40EE-4C75-B99F-C86AC0A61E91}"/>
              </a:ext>
            </a:extLst>
          </p:cNvPr>
          <p:cNvSpPr/>
          <p:nvPr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Check2">
            <a:extLst>
              <a:ext uri="{FF2B5EF4-FFF2-40B4-BE49-F238E27FC236}">
                <a16:creationId xmlns:a16="http://schemas.microsoft.com/office/drawing/2014/main" id="{EA8C74A8-122C-49E7-A27A-B24C6302F3B5}"/>
              </a:ext>
            </a:extLst>
          </p:cNvPr>
          <p:cNvSpPr>
            <a:spLocks/>
          </p:cNvSpPr>
          <p:nvPr/>
        </p:nvSpPr>
        <p:spPr bwMode="auto">
          <a:xfrm>
            <a:off x="3506769" y="535524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" name="Step3">
            <a:extLst>
              <a:ext uri="{FF2B5EF4-FFF2-40B4-BE49-F238E27FC236}">
                <a16:creationId xmlns:a16="http://schemas.microsoft.com/office/drawing/2014/main" id="{9E932597-E70C-456B-8DF9-D2FF83933844}"/>
              </a:ext>
            </a:extLst>
          </p:cNvPr>
          <p:cNvSpPr/>
          <p:nvPr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Check3">
            <a:extLst>
              <a:ext uri="{FF2B5EF4-FFF2-40B4-BE49-F238E27FC236}">
                <a16:creationId xmlns:a16="http://schemas.microsoft.com/office/drawing/2014/main" id="{113AA8FB-935A-48EB-80BA-BEB5E0FE0E66}"/>
              </a:ext>
            </a:extLst>
          </p:cNvPr>
          <p:cNvSpPr>
            <a:spLocks/>
          </p:cNvSpPr>
          <p:nvPr/>
        </p:nvSpPr>
        <p:spPr bwMode="auto">
          <a:xfrm>
            <a:off x="6965131" y="529348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" name="Step4">
            <a:extLst>
              <a:ext uri="{FF2B5EF4-FFF2-40B4-BE49-F238E27FC236}">
                <a16:creationId xmlns:a16="http://schemas.microsoft.com/office/drawing/2014/main" id="{7A437E03-FE01-4A06-B7D2-588B1244293F}"/>
              </a:ext>
            </a:extLst>
          </p:cNvPr>
          <p:cNvSpPr/>
          <p:nvPr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Check4">
            <a:extLst>
              <a:ext uri="{FF2B5EF4-FFF2-40B4-BE49-F238E27FC236}">
                <a16:creationId xmlns:a16="http://schemas.microsoft.com/office/drawing/2014/main" id="{21066057-7582-4D8C-8B7C-9D1931C19B0D}"/>
              </a:ext>
            </a:extLst>
          </p:cNvPr>
          <p:cNvSpPr>
            <a:spLocks/>
          </p:cNvSpPr>
          <p:nvPr/>
        </p:nvSpPr>
        <p:spPr bwMode="auto">
          <a:xfrm>
            <a:off x="10334187" y="6234425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" name="Step5">
            <a:extLst>
              <a:ext uri="{FF2B5EF4-FFF2-40B4-BE49-F238E27FC236}">
                <a16:creationId xmlns:a16="http://schemas.microsoft.com/office/drawing/2014/main" id="{A97969E3-F106-42DC-B88B-9B57FA8ECE91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Check5">
            <a:extLst>
              <a:ext uri="{FF2B5EF4-FFF2-40B4-BE49-F238E27FC236}">
                <a16:creationId xmlns:a16="http://schemas.microsoft.com/office/drawing/2014/main" id="{224C15CB-42C9-4D9F-90C1-A48D4BEDCDB3}"/>
              </a:ext>
            </a:extLst>
          </p:cNvPr>
          <p:cNvSpPr>
            <a:spLocks/>
          </p:cNvSpPr>
          <p:nvPr/>
        </p:nvSpPr>
        <p:spPr bwMode="auto">
          <a:xfrm>
            <a:off x="13789900" y="558285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4000" y="6571440"/>
            <a:ext cx="3600000" cy="720000"/>
          </a:xfrm>
          <a:noFill/>
          <a:ln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4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64000" y="657144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A2C31465-372C-4190-AC80-8CD36AAE9A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8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2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4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6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9" name="Espace réservé du texte 59">
            <a:extLst>
              <a:ext uri="{FF2B5EF4-FFF2-40B4-BE49-F238E27FC236}">
                <a16:creationId xmlns:a16="http://schemas.microsoft.com/office/drawing/2014/main" id="{268EF71E-8122-43EF-815E-F7A6BACA6F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58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199784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YAGE STE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61" name="Ligne">
            <a:extLst>
              <a:ext uri="{FF2B5EF4-FFF2-40B4-BE49-F238E27FC236}">
                <a16:creationId xmlns:a16="http://schemas.microsoft.com/office/drawing/2014/main" id="{8B79622E-C14B-4E35-A63B-6B1E4B53A458}"/>
              </a:ext>
            </a:extLst>
          </p:cNvPr>
          <p:cNvSpPr/>
          <p:nvPr/>
        </p:nvSpPr>
        <p:spPr>
          <a:xfrm>
            <a:off x="1250018" y="3318495"/>
            <a:ext cx="15787963" cy="4241731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>
            <a:gradFill flip="none" rotWithShape="1">
              <a:gsLst>
                <a:gs pos="860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98" name="Step-gris1">
            <a:extLst>
              <a:ext uri="{FF2B5EF4-FFF2-40B4-BE49-F238E27FC236}">
                <a16:creationId xmlns:a16="http://schemas.microsoft.com/office/drawing/2014/main" id="{CF7E67A8-2800-4A46-A5E0-8780B2B2C097}"/>
              </a:ext>
            </a:extLst>
          </p:cNvPr>
          <p:cNvSpPr/>
          <p:nvPr userDrawn="1"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ep-gris2">
            <a:extLst>
              <a:ext uri="{FF2B5EF4-FFF2-40B4-BE49-F238E27FC236}">
                <a16:creationId xmlns:a16="http://schemas.microsoft.com/office/drawing/2014/main" id="{6C90927F-776A-4F93-97D8-2E57402B15E0}"/>
              </a:ext>
            </a:extLst>
          </p:cNvPr>
          <p:cNvSpPr/>
          <p:nvPr userDrawn="1"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ep-gris3">
            <a:extLst>
              <a:ext uri="{FF2B5EF4-FFF2-40B4-BE49-F238E27FC236}">
                <a16:creationId xmlns:a16="http://schemas.microsoft.com/office/drawing/2014/main" id="{551C582D-CF91-48E6-8BA2-1238B1DF6310}"/>
              </a:ext>
            </a:extLst>
          </p:cNvPr>
          <p:cNvSpPr/>
          <p:nvPr userDrawn="1"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ep-gris4">
            <a:extLst>
              <a:ext uri="{FF2B5EF4-FFF2-40B4-BE49-F238E27FC236}">
                <a16:creationId xmlns:a16="http://schemas.microsoft.com/office/drawing/2014/main" id="{B6041377-B2E0-4FF0-B179-9B6477671C17}"/>
              </a:ext>
            </a:extLst>
          </p:cNvPr>
          <p:cNvSpPr/>
          <p:nvPr userDrawn="1"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Step-gris5">
            <a:extLst>
              <a:ext uri="{FF2B5EF4-FFF2-40B4-BE49-F238E27FC236}">
                <a16:creationId xmlns:a16="http://schemas.microsoft.com/office/drawing/2014/main" id="{3761A44B-C08A-43F7-81B0-A4EB02A4002B}"/>
              </a:ext>
            </a:extLst>
          </p:cNvPr>
          <p:cNvSpPr/>
          <p:nvPr userDrawn="1"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ep-gris6">
            <a:extLst>
              <a:ext uri="{FF2B5EF4-FFF2-40B4-BE49-F238E27FC236}">
                <a16:creationId xmlns:a16="http://schemas.microsoft.com/office/drawing/2014/main" id="{AA10186C-8DCD-46A4-A8DC-4AFCC36CA317}"/>
              </a:ext>
            </a:extLst>
          </p:cNvPr>
          <p:cNvSpPr/>
          <p:nvPr userDrawn="1"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rgbClr val="D9D9D9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ep1">
            <a:extLst>
              <a:ext uri="{FF2B5EF4-FFF2-40B4-BE49-F238E27FC236}">
                <a16:creationId xmlns:a16="http://schemas.microsoft.com/office/drawing/2014/main" id="{F2AEAEF2-1ED4-49C0-A55E-23DD4B3B0247}"/>
              </a:ext>
            </a:extLst>
          </p:cNvPr>
          <p:cNvSpPr/>
          <p:nvPr/>
        </p:nvSpPr>
        <p:spPr>
          <a:xfrm>
            <a:off x="873927" y="718413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Check1">
            <a:extLst>
              <a:ext uri="{FF2B5EF4-FFF2-40B4-BE49-F238E27FC236}">
                <a16:creationId xmlns:a16="http://schemas.microsoft.com/office/drawing/2014/main" id="{355C5578-6996-4D37-8558-0D88C8C7181E}"/>
              </a:ext>
            </a:extLst>
          </p:cNvPr>
          <p:cNvSpPr>
            <a:spLocks/>
          </p:cNvSpPr>
          <p:nvPr/>
        </p:nvSpPr>
        <p:spPr bwMode="auto">
          <a:xfrm>
            <a:off x="1115330" y="745131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6" name="Step2">
            <a:extLst>
              <a:ext uri="{FF2B5EF4-FFF2-40B4-BE49-F238E27FC236}">
                <a16:creationId xmlns:a16="http://schemas.microsoft.com/office/drawing/2014/main" id="{0365F607-40EE-4C75-B99F-C86AC0A61E91}"/>
              </a:ext>
            </a:extLst>
          </p:cNvPr>
          <p:cNvSpPr/>
          <p:nvPr/>
        </p:nvSpPr>
        <p:spPr>
          <a:xfrm>
            <a:off x="3265366" y="508806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Check2">
            <a:extLst>
              <a:ext uri="{FF2B5EF4-FFF2-40B4-BE49-F238E27FC236}">
                <a16:creationId xmlns:a16="http://schemas.microsoft.com/office/drawing/2014/main" id="{EA8C74A8-122C-49E7-A27A-B24C6302F3B5}"/>
              </a:ext>
            </a:extLst>
          </p:cNvPr>
          <p:cNvSpPr>
            <a:spLocks/>
          </p:cNvSpPr>
          <p:nvPr/>
        </p:nvSpPr>
        <p:spPr bwMode="auto">
          <a:xfrm>
            <a:off x="3506769" y="535524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6" name="Step3">
            <a:extLst>
              <a:ext uri="{FF2B5EF4-FFF2-40B4-BE49-F238E27FC236}">
                <a16:creationId xmlns:a16="http://schemas.microsoft.com/office/drawing/2014/main" id="{9E932597-E70C-456B-8DF9-D2FF83933844}"/>
              </a:ext>
            </a:extLst>
          </p:cNvPr>
          <p:cNvSpPr/>
          <p:nvPr/>
        </p:nvSpPr>
        <p:spPr>
          <a:xfrm>
            <a:off x="6723728" y="5026300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Check3">
            <a:extLst>
              <a:ext uri="{FF2B5EF4-FFF2-40B4-BE49-F238E27FC236}">
                <a16:creationId xmlns:a16="http://schemas.microsoft.com/office/drawing/2014/main" id="{113AA8FB-935A-48EB-80BA-BEB5E0FE0E66}"/>
              </a:ext>
            </a:extLst>
          </p:cNvPr>
          <p:cNvSpPr>
            <a:spLocks/>
          </p:cNvSpPr>
          <p:nvPr/>
        </p:nvSpPr>
        <p:spPr bwMode="auto">
          <a:xfrm>
            <a:off x="6965131" y="5293481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2" name="Step4">
            <a:extLst>
              <a:ext uri="{FF2B5EF4-FFF2-40B4-BE49-F238E27FC236}">
                <a16:creationId xmlns:a16="http://schemas.microsoft.com/office/drawing/2014/main" id="{7A437E03-FE01-4A06-B7D2-588B1244293F}"/>
              </a:ext>
            </a:extLst>
          </p:cNvPr>
          <p:cNvSpPr/>
          <p:nvPr/>
        </p:nvSpPr>
        <p:spPr>
          <a:xfrm>
            <a:off x="10092784" y="5967244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Check4">
            <a:extLst>
              <a:ext uri="{FF2B5EF4-FFF2-40B4-BE49-F238E27FC236}">
                <a16:creationId xmlns:a16="http://schemas.microsoft.com/office/drawing/2014/main" id="{21066057-7582-4D8C-8B7C-9D1931C19B0D}"/>
              </a:ext>
            </a:extLst>
          </p:cNvPr>
          <p:cNvSpPr>
            <a:spLocks/>
          </p:cNvSpPr>
          <p:nvPr/>
        </p:nvSpPr>
        <p:spPr bwMode="auto">
          <a:xfrm>
            <a:off x="10334187" y="6234425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0" name="Step5">
            <a:extLst>
              <a:ext uri="{FF2B5EF4-FFF2-40B4-BE49-F238E27FC236}">
                <a16:creationId xmlns:a16="http://schemas.microsoft.com/office/drawing/2014/main" id="{A97969E3-F106-42DC-B88B-9B57FA8ECE91}"/>
              </a:ext>
            </a:extLst>
          </p:cNvPr>
          <p:cNvSpPr/>
          <p:nvPr/>
        </p:nvSpPr>
        <p:spPr>
          <a:xfrm>
            <a:off x="13548497" y="5315675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Check5">
            <a:extLst>
              <a:ext uri="{FF2B5EF4-FFF2-40B4-BE49-F238E27FC236}">
                <a16:creationId xmlns:a16="http://schemas.microsoft.com/office/drawing/2014/main" id="{224C15CB-42C9-4D9F-90C1-A48D4BEDCDB3}"/>
              </a:ext>
            </a:extLst>
          </p:cNvPr>
          <p:cNvSpPr>
            <a:spLocks/>
          </p:cNvSpPr>
          <p:nvPr/>
        </p:nvSpPr>
        <p:spPr bwMode="auto">
          <a:xfrm>
            <a:off x="13789900" y="5582856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8" name="Step6">
            <a:extLst>
              <a:ext uri="{FF2B5EF4-FFF2-40B4-BE49-F238E27FC236}">
                <a16:creationId xmlns:a16="http://schemas.microsoft.com/office/drawing/2014/main" id="{066BB3FE-A619-494B-B48F-356DC76DEDAB}"/>
              </a:ext>
            </a:extLst>
          </p:cNvPr>
          <p:cNvSpPr/>
          <p:nvPr/>
        </p:nvSpPr>
        <p:spPr>
          <a:xfrm>
            <a:off x="16628119" y="2989119"/>
            <a:ext cx="752182" cy="752182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Check6">
            <a:extLst>
              <a:ext uri="{FF2B5EF4-FFF2-40B4-BE49-F238E27FC236}">
                <a16:creationId xmlns:a16="http://schemas.microsoft.com/office/drawing/2014/main" id="{5D5D8D68-6335-4FD4-9904-EBDB0F9FA92A}"/>
              </a:ext>
            </a:extLst>
          </p:cNvPr>
          <p:cNvSpPr>
            <a:spLocks/>
          </p:cNvSpPr>
          <p:nvPr/>
        </p:nvSpPr>
        <p:spPr bwMode="auto">
          <a:xfrm>
            <a:off x="16869522" y="3256300"/>
            <a:ext cx="269375" cy="217819"/>
          </a:xfrm>
          <a:custGeom>
            <a:avLst/>
            <a:gdLst>
              <a:gd name="T0" fmla="*/ 2384 w 8130"/>
              <a:gd name="T1" fmla="*/ 4874 h 6574"/>
              <a:gd name="T2" fmla="*/ 846 w 8130"/>
              <a:gd name="T3" fmla="*/ 3340 h 6574"/>
              <a:gd name="T4" fmla="*/ 0 w 8130"/>
              <a:gd name="T5" fmla="*/ 4183 h 6574"/>
              <a:gd name="T6" fmla="*/ 2029 w 8130"/>
              <a:gd name="T7" fmla="*/ 6206 h 6574"/>
              <a:gd name="T8" fmla="*/ 2032 w 8130"/>
              <a:gd name="T9" fmla="*/ 6204 h 6574"/>
              <a:gd name="T10" fmla="*/ 2403 w 8130"/>
              <a:gd name="T11" fmla="*/ 6574 h 6574"/>
              <a:gd name="T12" fmla="*/ 8130 w 8130"/>
              <a:gd name="T13" fmla="*/ 859 h 6574"/>
              <a:gd name="T14" fmla="*/ 7269 w 8130"/>
              <a:gd name="T15" fmla="*/ 0 h 6574"/>
              <a:gd name="T16" fmla="*/ 2384 w 8130"/>
              <a:gd name="T17" fmla="*/ 4874 h 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130" h="6574">
                <a:moveTo>
                  <a:pt x="2384" y="4874"/>
                </a:moveTo>
                <a:lnTo>
                  <a:pt x="846" y="3340"/>
                </a:lnTo>
                <a:lnTo>
                  <a:pt x="0" y="4183"/>
                </a:lnTo>
                <a:lnTo>
                  <a:pt x="2029" y="6206"/>
                </a:lnTo>
                <a:lnTo>
                  <a:pt x="2032" y="6204"/>
                </a:lnTo>
                <a:lnTo>
                  <a:pt x="2403" y="6574"/>
                </a:lnTo>
                <a:lnTo>
                  <a:pt x="8130" y="859"/>
                </a:lnTo>
                <a:lnTo>
                  <a:pt x="7269" y="0"/>
                </a:lnTo>
                <a:lnTo>
                  <a:pt x="2384" y="487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0" name="Start">
            <a:extLst>
              <a:ext uri="{FF2B5EF4-FFF2-40B4-BE49-F238E27FC236}">
                <a16:creationId xmlns:a16="http://schemas.microsoft.com/office/drawing/2014/main" id="{67A84626-2934-465B-9054-12D9A45AB9A6}"/>
              </a:ext>
            </a:extLst>
          </p:cNvPr>
          <p:cNvSpPr txBox="1"/>
          <p:nvPr/>
        </p:nvSpPr>
        <p:spPr>
          <a:xfrm>
            <a:off x="170296" y="6518689"/>
            <a:ext cx="800219" cy="186525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4000" b="1" noProof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Départ</a:t>
            </a:r>
          </a:p>
        </p:txBody>
      </p:sp>
      <p:sp>
        <p:nvSpPr>
          <p:cNvPr id="81" name="Success">
            <a:extLst>
              <a:ext uri="{FF2B5EF4-FFF2-40B4-BE49-F238E27FC236}">
                <a16:creationId xmlns:a16="http://schemas.microsoft.com/office/drawing/2014/main" id="{E6D02732-12A7-4D67-806A-973EBE02167D}"/>
              </a:ext>
            </a:extLst>
          </p:cNvPr>
          <p:cNvSpPr txBox="1"/>
          <p:nvPr/>
        </p:nvSpPr>
        <p:spPr>
          <a:xfrm>
            <a:off x="17172669" y="2320238"/>
            <a:ext cx="800219" cy="19662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fr-FR" sz="4000" b="1" noProof="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Arrivée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24000" y="6571440"/>
            <a:ext cx="3600000" cy="720000"/>
          </a:xfrm>
          <a:noFill/>
          <a:ln>
            <a:noFill/>
          </a:ln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4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45" name="Espace réservé du texte 19">
            <a:extLst>
              <a:ext uri="{FF2B5EF4-FFF2-40B4-BE49-F238E27FC236}">
                <a16:creationId xmlns:a16="http://schemas.microsoft.com/office/drawing/2014/main" id="{AD97DEC1-10AD-4B54-BFFC-D08EE01EFC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64000" y="657144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48" name="Espace réservé du texte 19">
            <a:extLst>
              <a:ext uri="{FF2B5EF4-FFF2-40B4-BE49-F238E27FC236}">
                <a16:creationId xmlns:a16="http://schemas.microsoft.com/office/drawing/2014/main" id="{A2C31465-372C-4190-AC80-8CD36AAE9A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584000" y="252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5. Titre</a:t>
            </a:r>
          </a:p>
        </p:txBody>
      </p:sp>
      <p:sp>
        <p:nvSpPr>
          <p:cNvPr id="44" name="Espace réservé du texte 19">
            <a:extLst>
              <a:ext uri="{FF2B5EF4-FFF2-40B4-BE49-F238E27FC236}">
                <a16:creationId xmlns:a16="http://schemas.microsoft.com/office/drawing/2014/main" id="{5C67A9EC-5B7B-4282-B357-2A9B8AD1E43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104000" y="657144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6.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2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4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59">
            <a:extLst>
              <a:ext uri="{FF2B5EF4-FFF2-40B4-BE49-F238E27FC236}">
                <a16:creationId xmlns:a16="http://schemas.microsoft.com/office/drawing/2014/main" id="{84740ECD-80C4-40D0-B02B-9DDCDBCB94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6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9" name="Espace réservé du texte 59">
            <a:extLst>
              <a:ext uri="{FF2B5EF4-FFF2-40B4-BE49-F238E27FC236}">
                <a16:creationId xmlns:a16="http://schemas.microsoft.com/office/drawing/2014/main" id="{268EF71E-8122-43EF-815E-F7A6BACA6FB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584000" y="324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46" name="Espace réservé du texte 59">
            <a:extLst>
              <a:ext uri="{FF2B5EF4-FFF2-40B4-BE49-F238E27FC236}">
                <a16:creationId xmlns:a16="http://schemas.microsoft.com/office/drawing/2014/main" id="{9EE10A3B-3B74-4F73-80B9-019F112B93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3104000" y="729144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376825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86" name="Marge">
            <a:extLst>
              <a:ext uri="{FF2B5EF4-FFF2-40B4-BE49-F238E27FC236}">
                <a16:creationId xmlns:a16="http://schemas.microsoft.com/office/drawing/2014/main" id="{162E0B3A-1BE1-450B-A883-C5F381BC3505}"/>
              </a:ext>
            </a:extLst>
          </p:cNvPr>
          <p:cNvSpPr/>
          <p:nvPr userDrawn="1"/>
        </p:nvSpPr>
        <p:spPr>
          <a:xfrm>
            <a:off x="1080000" y="3600000"/>
            <a:ext cx="1080000" cy="5400000"/>
          </a:xfrm>
          <a:custGeom>
            <a:avLst/>
            <a:gdLst>
              <a:gd name="connsiteX0" fmla="*/ 900018 w 1080000"/>
              <a:gd name="connsiteY0" fmla="*/ 0 h 5400000"/>
              <a:gd name="connsiteX1" fmla="*/ 1080000 w 1080000"/>
              <a:gd name="connsiteY1" fmla="*/ 0 h 5400000"/>
              <a:gd name="connsiteX2" fmla="*/ 1080000 w 1080000"/>
              <a:gd name="connsiteY2" fmla="*/ 540000 h 5400000"/>
              <a:gd name="connsiteX3" fmla="*/ 540000 w 1080000"/>
              <a:gd name="connsiteY3" fmla="*/ 1080000 h 5400000"/>
              <a:gd name="connsiteX4" fmla="*/ 1080000 w 1080000"/>
              <a:gd name="connsiteY4" fmla="*/ 1620000 h 5400000"/>
              <a:gd name="connsiteX5" fmla="*/ 1080000 w 1080000"/>
              <a:gd name="connsiteY5" fmla="*/ 5400000 h 5400000"/>
              <a:gd name="connsiteX6" fmla="*/ 900018 w 1080000"/>
              <a:gd name="connsiteY6" fmla="*/ 5400000 h 5400000"/>
              <a:gd name="connsiteX7" fmla="*/ 0 w 1080000"/>
              <a:gd name="connsiteY7" fmla="*/ 5400000 h 5400000"/>
              <a:gd name="connsiteX8" fmla="*/ 0 w 1080000"/>
              <a:gd name="connsiteY8" fmla="*/ 4499982 h 5400000"/>
              <a:gd name="connsiteX9" fmla="*/ 0 w 1080000"/>
              <a:gd name="connsiteY9" fmla="*/ 1480550 h 5400000"/>
              <a:gd name="connsiteX10" fmla="*/ 0 w 1080000"/>
              <a:gd name="connsiteY10" fmla="*/ 900018 h 5400000"/>
              <a:gd name="connsiteX11" fmla="*/ 900018 w 1080000"/>
              <a:gd name="connsiteY11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000" h="5400000">
                <a:moveTo>
                  <a:pt x="900018" y="0"/>
                </a:moveTo>
                <a:lnTo>
                  <a:pt x="1080000" y="0"/>
                </a:lnTo>
                <a:lnTo>
                  <a:pt x="1080000" y="540000"/>
                </a:lnTo>
                <a:cubicBezTo>
                  <a:pt x="781766" y="540000"/>
                  <a:pt x="540000" y="781766"/>
                  <a:pt x="540000" y="1080000"/>
                </a:cubicBezTo>
                <a:cubicBezTo>
                  <a:pt x="540000" y="1378234"/>
                  <a:pt x="781766" y="1620000"/>
                  <a:pt x="1080000" y="1620000"/>
                </a:cubicBezTo>
                <a:lnTo>
                  <a:pt x="1080000" y="5400000"/>
                </a:lnTo>
                <a:lnTo>
                  <a:pt x="900018" y="5400000"/>
                </a:lnTo>
                <a:lnTo>
                  <a:pt x="0" y="5400000"/>
                </a:lnTo>
                <a:lnTo>
                  <a:pt x="0" y="4499982"/>
                </a:lnTo>
                <a:lnTo>
                  <a:pt x="0" y="1480550"/>
                </a:lnTo>
                <a:lnTo>
                  <a:pt x="0" y="900018"/>
                </a:lnTo>
                <a:cubicBezTo>
                  <a:pt x="0" y="402952"/>
                  <a:pt x="402952" y="0"/>
                  <a:pt x="900018" y="0"/>
                </a:cubicBezTo>
                <a:close/>
              </a:path>
            </a:pathLst>
          </a:custGeom>
          <a:gradFill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76" name="Ombre1">
            <a:extLst>
              <a:ext uri="{FF2B5EF4-FFF2-40B4-BE49-F238E27FC236}">
                <a16:creationId xmlns:a16="http://schemas.microsoft.com/office/drawing/2014/main" id="{1559054F-1658-4A5F-8B02-CB8142AF80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8975850"/>
            <a:ext cx="7560000" cy="563274"/>
          </a:xfrm>
          <a:prstGeom prst="rect">
            <a:avLst/>
          </a:prstGeom>
        </p:spPr>
      </p:pic>
      <p:sp>
        <p:nvSpPr>
          <p:cNvPr id="27" name="Image">
            <a:extLst>
              <a:ext uri="{FF2B5EF4-FFF2-40B4-BE49-F238E27FC236}">
                <a16:creationId xmlns:a16="http://schemas.microsoft.com/office/drawing/2014/main" id="{0FE0ECF4-CF5D-487E-9A93-BD1F8997F5F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59998" y="3600000"/>
            <a:ext cx="6120002" cy="5400000"/>
          </a:xfrm>
          <a:custGeom>
            <a:avLst/>
            <a:gdLst>
              <a:gd name="connsiteX0" fmla="*/ 2 w 6120002"/>
              <a:gd name="connsiteY0" fmla="*/ 0 h 5400000"/>
              <a:gd name="connsiteX1" fmla="*/ 900020 w 6120002"/>
              <a:gd name="connsiteY1" fmla="*/ 0 h 5400000"/>
              <a:gd name="connsiteX2" fmla="*/ 2532428 w 6120002"/>
              <a:gd name="connsiteY2" fmla="*/ 0 h 5400000"/>
              <a:gd name="connsiteX3" fmla="*/ 3587576 w 6120002"/>
              <a:gd name="connsiteY3" fmla="*/ 0 h 5400000"/>
              <a:gd name="connsiteX4" fmla="*/ 5219984 w 6120002"/>
              <a:gd name="connsiteY4" fmla="*/ 0 h 5400000"/>
              <a:gd name="connsiteX5" fmla="*/ 6120002 w 6120002"/>
              <a:gd name="connsiteY5" fmla="*/ 0 h 5400000"/>
              <a:gd name="connsiteX6" fmla="*/ 6120002 w 6120002"/>
              <a:gd name="connsiteY6" fmla="*/ 900018 h 5400000"/>
              <a:gd name="connsiteX7" fmla="*/ 6120002 w 6120002"/>
              <a:gd name="connsiteY7" fmla="*/ 2516542 h 5400000"/>
              <a:gd name="connsiteX8" fmla="*/ 6120002 w 6120002"/>
              <a:gd name="connsiteY8" fmla="*/ 4499982 h 5400000"/>
              <a:gd name="connsiteX9" fmla="*/ 5219984 w 6120002"/>
              <a:gd name="connsiteY9" fmla="*/ 5400000 h 5400000"/>
              <a:gd name="connsiteX10" fmla="*/ 3587576 w 6120002"/>
              <a:gd name="connsiteY10" fmla="*/ 5400000 h 5400000"/>
              <a:gd name="connsiteX11" fmla="*/ 900020 w 6120002"/>
              <a:gd name="connsiteY11" fmla="*/ 5400000 h 5400000"/>
              <a:gd name="connsiteX12" fmla="*/ 2 w 6120002"/>
              <a:gd name="connsiteY12" fmla="*/ 5400000 h 5400000"/>
              <a:gd name="connsiteX13" fmla="*/ 2 w 6120002"/>
              <a:gd name="connsiteY13" fmla="*/ 4499982 h 5400000"/>
              <a:gd name="connsiteX14" fmla="*/ 2 w 6120002"/>
              <a:gd name="connsiteY14" fmla="*/ 2883458 h 5400000"/>
              <a:gd name="connsiteX15" fmla="*/ 2 w 6120002"/>
              <a:gd name="connsiteY15" fmla="*/ 2516542 h 5400000"/>
              <a:gd name="connsiteX16" fmla="*/ 2 w 6120002"/>
              <a:gd name="connsiteY16" fmla="*/ 1621394 h 5400000"/>
              <a:gd name="connsiteX17" fmla="*/ 0 w 6120002"/>
              <a:gd name="connsiteY17" fmla="*/ 1621394 h 5400000"/>
              <a:gd name="connsiteX18" fmla="*/ 0 w 6120002"/>
              <a:gd name="connsiteY18" fmla="*/ 1620000 h 5400000"/>
              <a:gd name="connsiteX19" fmla="*/ 2 w 6120002"/>
              <a:gd name="connsiteY19" fmla="*/ 1620000 h 5400000"/>
              <a:gd name="connsiteX20" fmla="*/ 540002 w 6120002"/>
              <a:gd name="connsiteY20" fmla="*/ 1080000 h 5400000"/>
              <a:gd name="connsiteX21" fmla="*/ 2 w 6120002"/>
              <a:gd name="connsiteY21" fmla="*/ 54000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0002" h="5400000">
                <a:moveTo>
                  <a:pt x="2" y="0"/>
                </a:moveTo>
                <a:lnTo>
                  <a:pt x="900020" y="0"/>
                </a:lnTo>
                <a:lnTo>
                  <a:pt x="2532428" y="0"/>
                </a:lnTo>
                <a:lnTo>
                  <a:pt x="3587576" y="0"/>
                </a:lnTo>
                <a:lnTo>
                  <a:pt x="5219984" y="0"/>
                </a:lnTo>
                <a:lnTo>
                  <a:pt x="6120002" y="0"/>
                </a:lnTo>
                <a:lnTo>
                  <a:pt x="6120002" y="900018"/>
                </a:lnTo>
                <a:lnTo>
                  <a:pt x="6120002" y="2516542"/>
                </a:lnTo>
                <a:lnTo>
                  <a:pt x="6120002" y="4499982"/>
                </a:lnTo>
                <a:cubicBezTo>
                  <a:pt x="6120002" y="4997048"/>
                  <a:pt x="5717050" y="5400000"/>
                  <a:pt x="5219984" y="5400000"/>
                </a:cubicBezTo>
                <a:lnTo>
                  <a:pt x="3587576" y="5400000"/>
                </a:lnTo>
                <a:lnTo>
                  <a:pt x="900020" y="5400000"/>
                </a:lnTo>
                <a:lnTo>
                  <a:pt x="2" y="5400000"/>
                </a:lnTo>
                <a:lnTo>
                  <a:pt x="2" y="4499982"/>
                </a:lnTo>
                <a:lnTo>
                  <a:pt x="2" y="2883458"/>
                </a:lnTo>
                <a:lnTo>
                  <a:pt x="2" y="2516542"/>
                </a:lnTo>
                <a:lnTo>
                  <a:pt x="2" y="1621394"/>
                </a:lnTo>
                <a:lnTo>
                  <a:pt x="0" y="1621394"/>
                </a:lnTo>
                <a:lnTo>
                  <a:pt x="0" y="1620000"/>
                </a:lnTo>
                <a:lnTo>
                  <a:pt x="2" y="1620000"/>
                </a:lnTo>
                <a:cubicBezTo>
                  <a:pt x="298236" y="1620000"/>
                  <a:pt x="540002" y="1378234"/>
                  <a:pt x="540002" y="1080000"/>
                </a:cubicBezTo>
                <a:cubicBezTo>
                  <a:pt x="540002" y="781766"/>
                  <a:pt x="298236" y="540000"/>
                  <a:pt x="2" y="540000"/>
                </a:cubicBezTo>
                <a:close/>
              </a:path>
            </a:pathLst>
          </a:custGeom>
          <a:noFill/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78" name="Picto1">
            <a:extLst>
              <a:ext uri="{FF2B5EF4-FFF2-40B4-BE49-F238E27FC236}">
                <a16:creationId xmlns:a16="http://schemas.microsoft.com/office/drawing/2014/main" id="{0F140EDC-1816-49DA-A2FF-0793F5108A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20000" y="414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cxnSp>
        <p:nvCxnSpPr>
          <p:cNvPr id="30" name="Connecteur-gris1">
            <a:extLst>
              <a:ext uri="{FF2B5EF4-FFF2-40B4-BE49-F238E27FC236}">
                <a16:creationId xmlns:a16="http://schemas.microsoft.com/office/drawing/2014/main" id="{E928BFA0-9A22-487B-BAD0-DBB2ED78FB2C}"/>
              </a:ext>
            </a:extLst>
          </p:cNvPr>
          <p:cNvCxnSpPr>
            <a:cxnSpLocks/>
            <a:endCxn id="60" idx="5"/>
          </p:cNvCxnSpPr>
          <p:nvPr userDrawn="1"/>
        </p:nvCxnSpPr>
        <p:spPr>
          <a:xfrm flipH="1">
            <a:off x="9144000" y="5142706"/>
            <a:ext cx="9144002" cy="3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-rose1">
            <a:extLst>
              <a:ext uri="{FF2B5EF4-FFF2-40B4-BE49-F238E27FC236}">
                <a16:creationId xmlns:a16="http://schemas.microsoft.com/office/drawing/2014/main" id="{E9240553-DFB7-482E-96B1-57D157C810EB}"/>
              </a:ext>
            </a:extLst>
          </p:cNvPr>
          <p:cNvCxnSpPr>
            <a:cxnSpLocks/>
            <a:stCxn id="60" idx="5"/>
          </p:cNvCxnSpPr>
          <p:nvPr userDrawn="1"/>
        </p:nvCxnSpPr>
        <p:spPr>
          <a:xfrm>
            <a:off x="9144000" y="5142709"/>
            <a:ext cx="9144000" cy="0"/>
          </a:xfrm>
          <a:prstGeom prst="line">
            <a:avLst/>
          </a:prstGeom>
          <a:ln w="38100">
            <a:gradFill>
              <a:gsLst>
                <a:gs pos="29000">
                  <a:srgbClr val="EE7F0A"/>
                </a:gs>
                <a:gs pos="7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riangle-gris">
            <a:extLst>
              <a:ext uri="{FF2B5EF4-FFF2-40B4-BE49-F238E27FC236}">
                <a16:creationId xmlns:a16="http://schemas.microsoft.com/office/drawing/2014/main" id="{DFA1248B-2FA5-4605-B3D4-7E818380171D}"/>
              </a:ext>
            </a:extLst>
          </p:cNvPr>
          <p:cNvSpPr/>
          <p:nvPr userDrawn="1"/>
        </p:nvSpPr>
        <p:spPr>
          <a:xfrm rot="13500000">
            <a:off x="8847299" y="4846008"/>
            <a:ext cx="593402" cy="5934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5" name="Rectangle-gris">
            <a:extLst>
              <a:ext uri="{FF2B5EF4-FFF2-40B4-BE49-F238E27FC236}">
                <a16:creationId xmlns:a16="http://schemas.microsoft.com/office/drawing/2014/main" id="{7F486F97-5BF8-42CA-BC47-CE6ECB0B2DCE}"/>
              </a:ext>
            </a:extLst>
          </p:cNvPr>
          <p:cNvSpPr/>
          <p:nvPr userDrawn="1"/>
        </p:nvSpPr>
        <p:spPr>
          <a:xfrm>
            <a:off x="13705899" y="4959033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60" name="Triangle">
            <a:extLst>
              <a:ext uri="{FF2B5EF4-FFF2-40B4-BE49-F238E27FC236}">
                <a16:creationId xmlns:a16="http://schemas.microsoft.com/office/drawing/2014/main" id="{EF4FA50E-9E65-4DCE-9BF9-7F1BCB53847A}"/>
              </a:ext>
            </a:extLst>
          </p:cNvPr>
          <p:cNvSpPr/>
          <p:nvPr userDrawn="1"/>
        </p:nvSpPr>
        <p:spPr>
          <a:xfrm rot="13500000">
            <a:off x="8847299" y="4846008"/>
            <a:ext cx="593402" cy="593402"/>
          </a:xfrm>
          <a:prstGeom prst="rtTriangle">
            <a:avLst/>
          </a:prstGeom>
          <a:solidFill>
            <a:srgbClr val="EE7F0A"/>
          </a:solidFill>
          <a:ln>
            <a:solidFill>
              <a:srgbClr val="E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61" name="Rectangle">
            <a:extLst>
              <a:ext uri="{FF2B5EF4-FFF2-40B4-BE49-F238E27FC236}">
                <a16:creationId xmlns:a16="http://schemas.microsoft.com/office/drawing/2014/main" id="{3FE6ED70-0307-4076-A468-55B3CF147845}"/>
              </a:ext>
            </a:extLst>
          </p:cNvPr>
          <p:cNvSpPr/>
          <p:nvPr userDrawn="1"/>
        </p:nvSpPr>
        <p:spPr>
          <a:xfrm>
            <a:off x="13705899" y="4959033"/>
            <a:ext cx="365760" cy="365760"/>
          </a:xfrm>
          <a:prstGeom prst="rect">
            <a:avLst/>
          </a:prstGeom>
          <a:solidFill>
            <a:srgbClr val="C40669"/>
          </a:solidFill>
          <a:ln>
            <a:solidFill>
              <a:srgbClr val="C406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25395" y="3600000"/>
            <a:ext cx="7858601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89" name="Espace réservé du texte 42">
            <a:extLst>
              <a:ext uri="{FF2B5EF4-FFF2-40B4-BE49-F238E27FC236}">
                <a16:creationId xmlns:a16="http://schemas.microsoft.com/office/drawing/2014/main" id="{728B0D38-82F2-4CD0-8343-1927F00934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25388" y="5400000"/>
            <a:ext cx="7858601" cy="3539230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41037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uméro">
            <a:extLst>
              <a:ext uri="{FF2B5EF4-FFF2-40B4-BE49-F238E27FC236}">
                <a16:creationId xmlns:a16="http://schemas.microsoft.com/office/drawing/2014/main" id="{AA0C2684-30C0-4FAF-8061-E4D72773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EE7F0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1" name="Fond-Logo">
            <a:extLst>
              <a:ext uri="{FF2B5EF4-FFF2-40B4-BE49-F238E27FC236}">
                <a16:creationId xmlns:a16="http://schemas.microsoft.com/office/drawing/2014/main" id="{1CD028E1-589C-4D48-BBAF-615B8CFF683C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2" name="Logo">
            <a:extLst>
              <a:ext uri="{FF2B5EF4-FFF2-40B4-BE49-F238E27FC236}">
                <a16:creationId xmlns:a16="http://schemas.microsoft.com/office/drawing/2014/main" id="{6096239A-F10E-448B-AF7E-75E741F23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42" name="Image">
            <a:extLst>
              <a:ext uri="{FF2B5EF4-FFF2-40B4-BE49-F238E27FC236}">
                <a16:creationId xmlns:a16="http://schemas.microsoft.com/office/drawing/2014/main" id="{CE63845B-7AC3-4349-8535-CE00A4ACE9D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2" y="-1"/>
            <a:ext cx="18324000" cy="10305660"/>
          </a:xfrm>
          <a:custGeom>
            <a:avLst/>
            <a:gdLst>
              <a:gd name="connsiteX0" fmla="*/ 0 w 18288001"/>
              <a:gd name="connsiteY0" fmla="*/ 0 h 10285414"/>
              <a:gd name="connsiteX1" fmla="*/ 10793768 w 18288001"/>
              <a:gd name="connsiteY1" fmla="*/ 0 h 10285414"/>
              <a:gd name="connsiteX2" fmla="*/ 14303829 w 18288001"/>
              <a:gd name="connsiteY2" fmla="*/ 0 h 10285414"/>
              <a:gd name="connsiteX3" fmla="*/ 16721039 w 18288001"/>
              <a:gd name="connsiteY3" fmla="*/ 0 h 10285414"/>
              <a:gd name="connsiteX4" fmla="*/ 18288001 w 18288001"/>
              <a:gd name="connsiteY4" fmla="*/ 0 h 10285414"/>
              <a:gd name="connsiteX5" fmla="*/ 18288001 w 18288001"/>
              <a:gd name="connsiteY5" fmla="*/ 9493414 h 10285414"/>
              <a:gd name="connsiteX6" fmla="*/ 17967505 w 18288001"/>
              <a:gd name="connsiteY6" fmla="*/ 9493414 h 10285414"/>
              <a:gd name="connsiteX7" fmla="*/ 17740105 w 18288001"/>
              <a:gd name="connsiteY7" fmla="*/ 9493414 h 10285414"/>
              <a:gd name="connsiteX8" fmla="*/ 17578319 w 18288001"/>
              <a:gd name="connsiteY8" fmla="*/ 9493414 h 10285414"/>
              <a:gd name="connsiteX9" fmla="*/ 17571417 w 18288001"/>
              <a:gd name="connsiteY9" fmla="*/ 9493414 h 10285414"/>
              <a:gd name="connsiteX10" fmla="*/ 17571417 w 18288001"/>
              <a:gd name="connsiteY10" fmla="*/ 9494110 h 10285414"/>
              <a:gd name="connsiteX11" fmla="*/ 17498493 w 18288001"/>
              <a:gd name="connsiteY11" fmla="*/ 9501459 h 10285414"/>
              <a:gd name="connsiteX12" fmla="*/ 17272679 w 18288001"/>
              <a:gd name="connsiteY12" fmla="*/ 9637521 h 10285414"/>
              <a:gd name="connsiteX13" fmla="*/ 17251719 w 18288001"/>
              <a:gd name="connsiteY13" fmla="*/ 9674045 h 10285414"/>
              <a:gd name="connsiteX14" fmla="*/ 17250773 w 18288001"/>
              <a:gd name="connsiteY14" fmla="*/ 9673466 h 10285414"/>
              <a:gd name="connsiteX15" fmla="*/ 16875761 w 18288001"/>
              <a:gd name="connsiteY15" fmla="*/ 10285414 h 10285414"/>
              <a:gd name="connsiteX16" fmla="*/ 14303829 w 18288001"/>
              <a:gd name="connsiteY16" fmla="*/ 10285414 h 10285414"/>
              <a:gd name="connsiteX17" fmla="*/ 14303829 w 18288001"/>
              <a:gd name="connsiteY17" fmla="*/ 10263957 h 10285414"/>
              <a:gd name="connsiteX18" fmla="*/ 10848065 w 18288001"/>
              <a:gd name="connsiteY18" fmla="*/ 10263957 h 10285414"/>
              <a:gd name="connsiteX19" fmla="*/ 10832830 w 18288001"/>
              <a:gd name="connsiteY19" fmla="*/ 10285414 h 10285414"/>
              <a:gd name="connsiteX20" fmla="*/ 2126838 w 18288001"/>
              <a:gd name="connsiteY20" fmla="*/ 10285414 h 10285414"/>
              <a:gd name="connsiteX21" fmla="*/ 4402757 w 18288001"/>
              <a:gd name="connsiteY21" fmla="*/ 7107469 h 10285414"/>
              <a:gd name="connsiteX22" fmla="*/ 5099314 w 18288001"/>
              <a:gd name="connsiteY22" fmla="*/ 7107469 h 10285414"/>
              <a:gd name="connsiteX23" fmla="*/ 7405604 w 18288001"/>
              <a:gd name="connsiteY23" fmla="*/ 7107469 h 10285414"/>
              <a:gd name="connsiteX24" fmla="*/ 7407716 w 18288001"/>
              <a:gd name="connsiteY24" fmla="*/ 7107256 h 10285414"/>
              <a:gd name="connsiteX25" fmla="*/ 7894540 w 18288001"/>
              <a:gd name="connsiteY25" fmla="*/ 7107256 h 10285414"/>
              <a:gd name="connsiteX26" fmla="*/ 7894540 w 18288001"/>
              <a:gd name="connsiteY26" fmla="*/ 7107468 h 10285414"/>
              <a:gd name="connsiteX27" fmla="*/ 10639552 w 18288001"/>
              <a:gd name="connsiteY27" fmla="*/ 7107468 h 10285414"/>
              <a:gd name="connsiteX28" fmla="*/ 8060817 w 18288001"/>
              <a:gd name="connsiteY28" fmla="*/ 3276006 h 10285414"/>
              <a:gd name="connsiteX29" fmla="*/ 8060739 w 18288001"/>
              <a:gd name="connsiteY29" fmla="*/ 3275755 h 10285414"/>
              <a:gd name="connsiteX30" fmla="*/ 7995185 w 18288001"/>
              <a:gd name="connsiteY30" fmla="*/ 3154980 h 10285414"/>
              <a:gd name="connsiteX31" fmla="*/ 7909314 w 18288001"/>
              <a:gd name="connsiteY31" fmla="*/ 3050902 h 10285414"/>
              <a:gd name="connsiteX32" fmla="*/ 7894540 w 18288001"/>
              <a:gd name="connsiteY32" fmla="*/ 3028951 h 10285414"/>
              <a:gd name="connsiteX33" fmla="*/ 7894540 w 18288001"/>
              <a:gd name="connsiteY33" fmla="*/ 3038345 h 10285414"/>
              <a:gd name="connsiteX34" fmla="*/ 7803137 w 18288001"/>
              <a:gd name="connsiteY34" fmla="*/ 2962931 h 10285414"/>
              <a:gd name="connsiteX35" fmla="*/ 7513885 w 18288001"/>
              <a:gd name="connsiteY35" fmla="*/ 2849695 h 10285414"/>
              <a:gd name="connsiteX36" fmla="*/ 7455184 w 18288001"/>
              <a:gd name="connsiteY36" fmla="*/ 2845253 h 10285414"/>
              <a:gd name="connsiteX37" fmla="*/ 9492837 w 18288001"/>
              <a:gd name="connsiteY37" fmla="*/ 1 h 10285414"/>
              <a:gd name="connsiteX38" fmla="*/ 0 w 18288001"/>
              <a:gd name="connsiteY38" fmla="*/ 1 h 102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288001" h="10285414">
                <a:moveTo>
                  <a:pt x="0" y="0"/>
                </a:moveTo>
                <a:lnTo>
                  <a:pt x="10793768" y="0"/>
                </a:lnTo>
                <a:lnTo>
                  <a:pt x="14303829" y="0"/>
                </a:lnTo>
                <a:lnTo>
                  <a:pt x="16721039" y="0"/>
                </a:lnTo>
                <a:lnTo>
                  <a:pt x="18288001" y="0"/>
                </a:lnTo>
                <a:lnTo>
                  <a:pt x="18288001" y="9493414"/>
                </a:lnTo>
                <a:lnTo>
                  <a:pt x="17967505" y="9493414"/>
                </a:lnTo>
                <a:lnTo>
                  <a:pt x="17740105" y="9493414"/>
                </a:lnTo>
                <a:lnTo>
                  <a:pt x="17578319" y="9493414"/>
                </a:lnTo>
                <a:lnTo>
                  <a:pt x="17571417" y="9493414"/>
                </a:lnTo>
                <a:lnTo>
                  <a:pt x="17571417" y="9494110"/>
                </a:lnTo>
                <a:lnTo>
                  <a:pt x="17498493" y="9501459"/>
                </a:lnTo>
                <a:cubicBezTo>
                  <a:pt x="17408247" y="9519922"/>
                  <a:pt x="17329181" y="9569069"/>
                  <a:pt x="17272679" y="9637521"/>
                </a:cubicBezTo>
                <a:lnTo>
                  <a:pt x="17251719" y="9674045"/>
                </a:lnTo>
                <a:lnTo>
                  <a:pt x="17250773" y="9673466"/>
                </a:lnTo>
                <a:lnTo>
                  <a:pt x="16875761" y="10285414"/>
                </a:lnTo>
                <a:lnTo>
                  <a:pt x="14303829" y="10285414"/>
                </a:lnTo>
                <a:lnTo>
                  <a:pt x="14303829" y="10263957"/>
                </a:lnTo>
                <a:lnTo>
                  <a:pt x="10848065" y="10263957"/>
                </a:lnTo>
                <a:lnTo>
                  <a:pt x="10832830" y="10285414"/>
                </a:lnTo>
                <a:lnTo>
                  <a:pt x="2126838" y="10285414"/>
                </a:lnTo>
                <a:lnTo>
                  <a:pt x="4402757" y="7107469"/>
                </a:lnTo>
                <a:lnTo>
                  <a:pt x="5099314" y="7107469"/>
                </a:lnTo>
                <a:lnTo>
                  <a:pt x="7405604" y="7107469"/>
                </a:lnTo>
                <a:lnTo>
                  <a:pt x="7407716" y="7107256"/>
                </a:lnTo>
                <a:lnTo>
                  <a:pt x="7894540" y="7107256"/>
                </a:lnTo>
                <a:lnTo>
                  <a:pt x="7894540" y="7107468"/>
                </a:lnTo>
                <a:lnTo>
                  <a:pt x="10639552" y="7107468"/>
                </a:lnTo>
                <a:lnTo>
                  <a:pt x="8060817" y="3276006"/>
                </a:lnTo>
                <a:lnTo>
                  <a:pt x="8060739" y="3275755"/>
                </a:lnTo>
                <a:cubicBezTo>
                  <a:pt x="8042750" y="3233223"/>
                  <a:pt x="8020739" y="3192805"/>
                  <a:pt x="7995185" y="3154980"/>
                </a:cubicBezTo>
                <a:lnTo>
                  <a:pt x="7909314" y="3050902"/>
                </a:lnTo>
                <a:lnTo>
                  <a:pt x="7894540" y="3028951"/>
                </a:lnTo>
                <a:lnTo>
                  <a:pt x="7894540" y="3038345"/>
                </a:lnTo>
                <a:lnTo>
                  <a:pt x="7803137" y="2962931"/>
                </a:lnTo>
                <a:cubicBezTo>
                  <a:pt x="7718029" y="2905433"/>
                  <a:pt x="7619801" y="2865878"/>
                  <a:pt x="7513885" y="2849695"/>
                </a:cubicBezTo>
                <a:lnTo>
                  <a:pt x="7455184" y="2845253"/>
                </a:lnTo>
                <a:lnTo>
                  <a:pt x="9492837" y="1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1981200" indent="0" algn="ctr">
              <a:buFontTx/>
              <a:buNone/>
              <a:defRPr lang="fr-FR" sz="2000" b="0" u="none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3" name="Ombre">
            <a:extLst>
              <a:ext uri="{FF2B5EF4-FFF2-40B4-BE49-F238E27FC236}">
                <a16:creationId xmlns:a16="http://schemas.microsoft.com/office/drawing/2014/main" id="{0FB7D567-0E5C-4D95-8057-8A8270896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877700"/>
            <a:ext cx="12326400" cy="1909405"/>
          </a:xfrm>
          <a:prstGeom prst="rect">
            <a:avLst/>
          </a:prstGeom>
        </p:spPr>
      </p:pic>
      <p:sp>
        <p:nvSpPr>
          <p:cNvPr id="10" name="Fond-Titre">
            <a:extLst>
              <a:ext uri="{FF2B5EF4-FFF2-40B4-BE49-F238E27FC236}">
                <a16:creationId xmlns:a16="http://schemas.microsoft.com/office/drawing/2014/main" id="{C6DFC9AC-EA40-4A44-9031-2AF8FB06A1E8}"/>
              </a:ext>
            </a:extLst>
          </p:cNvPr>
          <p:cNvSpPr/>
          <p:nvPr userDrawn="1"/>
        </p:nvSpPr>
        <p:spPr>
          <a:xfrm>
            <a:off x="1" y="2851150"/>
            <a:ext cx="10660492" cy="4273549"/>
          </a:xfrm>
          <a:custGeom>
            <a:avLst/>
            <a:gdLst>
              <a:gd name="connsiteX0" fmla="*/ 0 w 10660492"/>
              <a:gd name="connsiteY0" fmla="*/ 0 h 4273549"/>
              <a:gd name="connsiteX1" fmla="*/ 7473785 w 10660492"/>
              <a:gd name="connsiteY1" fmla="*/ 0 h 4273549"/>
              <a:gd name="connsiteX2" fmla="*/ 7528673 w 10660492"/>
              <a:gd name="connsiteY2" fmla="*/ 4154 h 4273549"/>
              <a:gd name="connsiteX3" fmla="*/ 7818494 w 10660492"/>
              <a:gd name="connsiteY3" fmla="*/ 117613 h 4273549"/>
              <a:gd name="connsiteX4" fmla="*/ 7910077 w 10660492"/>
              <a:gd name="connsiteY4" fmla="*/ 193175 h 4273549"/>
              <a:gd name="connsiteX5" fmla="*/ 7910077 w 10660492"/>
              <a:gd name="connsiteY5" fmla="*/ 183763 h 4273549"/>
              <a:gd name="connsiteX6" fmla="*/ 7924881 w 10660492"/>
              <a:gd name="connsiteY6" fmla="*/ 205757 h 4273549"/>
              <a:gd name="connsiteX7" fmla="*/ 8010920 w 10660492"/>
              <a:gd name="connsiteY7" fmla="*/ 310039 h 4273549"/>
              <a:gd name="connsiteX8" fmla="*/ 8076603 w 10660492"/>
              <a:gd name="connsiteY8" fmla="*/ 431052 h 4273549"/>
              <a:gd name="connsiteX9" fmla="*/ 8076682 w 10660492"/>
              <a:gd name="connsiteY9" fmla="*/ 431304 h 4273549"/>
              <a:gd name="connsiteX10" fmla="*/ 10660492 w 10660492"/>
              <a:gd name="connsiteY10" fmla="*/ 4270308 h 4273549"/>
              <a:gd name="connsiteX11" fmla="*/ 7910077 w 10660492"/>
              <a:gd name="connsiteY11" fmla="*/ 4270308 h 4273549"/>
              <a:gd name="connsiteX12" fmla="*/ 7910077 w 10660492"/>
              <a:gd name="connsiteY12" fmla="*/ 4270095 h 4273549"/>
              <a:gd name="connsiteX13" fmla="*/ 7422295 w 10660492"/>
              <a:gd name="connsiteY13" fmla="*/ 4270095 h 4273549"/>
              <a:gd name="connsiteX14" fmla="*/ 7420179 w 10660492"/>
              <a:gd name="connsiteY14" fmla="*/ 4270309 h 4273549"/>
              <a:gd name="connsiteX15" fmla="*/ 5109349 w 10660492"/>
              <a:gd name="connsiteY15" fmla="*/ 4270309 h 4273549"/>
              <a:gd name="connsiteX16" fmla="*/ 4411421 w 10660492"/>
              <a:gd name="connsiteY16" fmla="*/ 4270309 h 4273549"/>
              <a:gd name="connsiteX17" fmla="*/ 4409100 w 10660492"/>
              <a:gd name="connsiteY17" fmla="*/ 4273549 h 4273549"/>
              <a:gd name="connsiteX18" fmla="*/ 0 w 10660492"/>
              <a:gd name="connsiteY18" fmla="*/ 4273549 h 42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660492" h="4273549">
                <a:moveTo>
                  <a:pt x="0" y="0"/>
                </a:moveTo>
                <a:lnTo>
                  <a:pt x="7473785" y="0"/>
                </a:lnTo>
                <a:lnTo>
                  <a:pt x="7528673" y="4154"/>
                </a:lnTo>
                <a:cubicBezTo>
                  <a:pt x="7634798" y="20369"/>
                  <a:pt x="7733219" y="60001"/>
                  <a:pt x="7818494" y="117613"/>
                </a:cubicBezTo>
                <a:lnTo>
                  <a:pt x="7910077" y="193175"/>
                </a:lnTo>
                <a:lnTo>
                  <a:pt x="7910077" y="183763"/>
                </a:lnTo>
                <a:lnTo>
                  <a:pt x="7924881" y="205757"/>
                </a:lnTo>
                <a:lnTo>
                  <a:pt x="8010920" y="310039"/>
                </a:lnTo>
                <a:cubicBezTo>
                  <a:pt x="8036525" y="347939"/>
                  <a:pt x="8058579" y="388437"/>
                  <a:pt x="8076603" y="431052"/>
                </a:cubicBezTo>
                <a:lnTo>
                  <a:pt x="8076682" y="431304"/>
                </a:lnTo>
                <a:lnTo>
                  <a:pt x="10660492" y="4270308"/>
                </a:lnTo>
                <a:lnTo>
                  <a:pt x="7910077" y="4270308"/>
                </a:lnTo>
                <a:lnTo>
                  <a:pt x="7910077" y="4270095"/>
                </a:lnTo>
                <a:lnTo>
                  <a:pt x="7422295" y="4270095"/>
                </a:lnTo>
                <a:lnTo>
                  <a:pt x="7420179" y="4270309"/>
                </a:lnTo>
                <a:lnTo>
                  <a:pt x="5109349" y="4270309"/>
                </a:lnTo>
                <a:lnTo>
                  <a:pt x="4411421" y="4270309"/>
                </a:lnTo>
                <a:lnTo>
                  <a:pt x="4409100" y="4273549"/>
                </a:lnTo>
                <a:lnTo>
                  <a:pt x="0" y="42735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Titre">
            <a:extLst>
              <a:ext uri="{FF2B5EF4-FFF2-40B4-BE49-F238E27FC236}">
                <a16:creationId xmlns:a16="http://schemas.microsoft.com/office/drawing/2014/main" id="{0D8CCEFB-422E-44A5-AC4B-F5E39D332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841171"/>
            <a:ext cx="8310471" cy="4245429"/>
          </a:xfrm>
        </p:spPr>
        <p:txBody>
          <a:bodyPr tIns="90000" bIns="90000" anchor="ctr" anchorCtr="1"/>
          <a:lstStyle>
            <a:lvl1pPr algn="ctr">
              <a:defRPr sz="6600" b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Renseignez ici </a:t>
            </a:r>
            <a:br>
              <a:rPr lang="fr-FR" dirty="0"/>
            </a:br>
            <a:r>
              <a:rPr lang="fr-FR" dirty="0"/>
              <a:t>le titre de la transition</a:t>
            </a:r>
          </a:p>
        </p:txBody>
      </p:sp>
    </p:spTree>
    <p:extLst>
      <p:ext uri="{BB962C8B-B14F-4D97-AF65-F5344CB8AC3E}">
        <p14:creationId xmlns:p14="http://schemas.microsoft.com/office/powerpoint/2010/main" val="24684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86" name="Marge">
            <a:extLst>
              <a:ext uri="{FF2B5EF4-FFF2-40B4-BE49-F238E27FC236}">
                <a16:creationId xmlns:a16="http://schemas.microsoft.com/office/drawing/2014/main" id="{162E0B3A-1BE1-450B-A883-C5F381BC3505}"/>
              </a:ext>
            </a:extLst>
          </p:cNvPr>
          <p:cNvSpPr/>
          <p:nvPr userDrawn="1"/>
        </p:nvSpPr>
        <p:spPr>
          <a:xfrm>
            <a:off x="9925200" y="3600000"/>
            <a:ext cx="1080000" cy="5400000"/>
          </a:xfrm>
          <a:custGeom>
            <a:avLst/>
            <a:gdLst>
              <a:gd name="connsiteX0" fmla="*/ 900018 w 1080000"/>
              <a:gd name="connsiteY0" fmla="*/ 0 h 5400000"/>
              <a:gd name="connsiteX1" fmla="*/ 1080000 w 1080000"/>
              <a:gd name="connsiteY1" fmla="*/ 0 h 5400000"/>
              <a:gd name="connsiteX2" fmla="*/ 1080000 w 1080000"/>
              <a:gd name="connsiteY2" fmla="*/ 540000 h 5400000"/>
              <a:gd name="connsiteX3" fmla="*/ 540000 w 1080000"/>
              <a:gd name="connsiteY3" fmla="*/ 1080000 h 5400000"/>
              <a:gd name="connsiteX4" fmla="*/ 1080000 w 1080000"/>
              <a:gd name="connsiteY4" fmla="*/ 1620000 h 5400000"/>
              <a:gd name="connsiteX5" fmla="*/ 1080000 w 1080000"/>
              <a:gd name="connsiteY5" fmla="*/ 5400000 h 5400000"/>
              <a:gd name="connsiteX6" fmla="*/ 900018 w 1080000"/>
              <a:gd name="connsiteY6" fmla="*/ 5400000 h 5400000"/>
              <a:gd name="connsiteX7" fmla="*/ 0 w 1080000"/>
              <a:gd name="connsiteY7" fmla="*/ 5400000 h 5400000"/>
              <a:gd name="connsiteX8" fmla="*/ 0 w 1080000"/>
              <a:gd name="connsiteY8" fmla="*/ 4499982 h 5400000"/>
              <a:gd name="connsiteX9" fmla="*/ 0 w 1080000"/>
              <a:gd name="connsiteY9" fmla="*/ 1480550 h 5400000"/>
              <a:gd name="connsiteX10" fmla="*/ 0 w 1080000"/>
              <a:gd name="connsiteY10" fmla="*/ 900018 h 5400000"/>
              <a:gd name="connsiteX11" fmla="*/ 900018 w 1080000"/>
              <a:gd name="connsiteY11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000" h="5400000">
                <a:moveTo>
                  <a:pt x="900018" y="0"/>
                </a:moveTo>
                <a:lnTo>
                  <a:pt x="1080000" y="0"/>
                </a:lnTo>
                <a:lnTo>
                  <a:pt x="1080000" y="540000"/>
                </a:lnTo>
                <a:cubicBezTo>
                  <a:pt x="781766" y="540000"/>
                  <a:pt x="540000" y="781766"/>
                  <a:pt x="540000" y="1080000"/>
                </a:cubicBezTo>
                <a:cubicBezTo>
                  <a:pt x="540000" y="1378234"/>
                  <a:pt x="781766" y="1620000"/>
                  <a:pt x="1080000" y="1620000"/>
                </a:cubicBezTo>
                <a:lnTo>
                  <a:pt x="1080000" y="5400000"/>
                </a:lnTo>
                <a:lnTo>
                  <a:pt x="900018" y="5400000"/>
                </a:lnTo>
                <a:lnTo>
                  <a:pt x="0" y="5400000"/>
                </a:lnTo>
                <a:lnTo>
                  <a:pt x="0" y="4499982"/>
                </a:lnTo>
                <a:lnTo>
                  <a:pt x="0" y="1480550"/>
                </a:lnTo>
                <a:lnTo>
                  <a:pt x="0" y="900018"/>
                </a:lnTo>
                <a:cubicBezTo>
                  <a:pt x="0" y="402952"/>
                  <a:pt x="402952" y="0"/>
                  <a:pt x="900018" y="0"/>
                </a:cubicBezTo>
                <a:close/>
              </a:path>
            </a:pathLst>
          </a:custGeom>
          <a:gradFill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F1389602-8D54-46CD-8A73-060E06E207E1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1005091" y="3600000"/>
            <a:ext cx="6120109" cy="5400000"/>
          </a:xfrm>
          <a:custGeom>
            <a:avLst/>
            <a:gdLst>
              <a:gd name="connsiteX0" fmla="*/ 2 w 6120109"/>
              <a:gd name="connsiteY0" fmla="*/ 0 h 5400000"/>
              <a:gd name="connsiteX1" fmla="*/ 900127 w 6120109"/>
              <a:gd name="connsiteY1" fmla="*/ 0 h 5400000"/>
              <a:gd name="connsiteX2" fmla="*/ 2532428 w 6120109"/>
              <a:gd name="connsiteY2" fmla="*/ 0 h 5400000"/>
              <a:gd name="connsiteX3" fmla="*/ 3587576 w 6120109"/>
              <a:gd name="connsiteY3" fmla="*/ 0 h 5400000"/>
              <a:gd name="connsiteX4" fmla="*/ 5220091 w 6120109"/>
              <a:gd name="connsiteY4" fmla="*/ 0 h 5400000"/>
              <a:gd name="connsiteX5" fmla="*/ 6120001 w 6120109"/>
              <a:gd name="connsiteY5" fmla="*/ 0 h 5400000"/>
              <a:gd name="connsiteX6" fmla="*/ 6120001 w 6120109"/>
              <a:gd name="connsiteY6" fmla="*/ 897878 h 5400000"/>
              <a:gd name="connsiteX7" fmla="*/ 6120109 w 6120109"/>
              <a:gd name="connsiteY7" fmla="*/ 900018 h 5400000"/>
              <a:gd name="connsiteX8" fmla="*/ 6120109 w 6120109"/>
              <a:gd name="connsiteY8" fmla="*/ 4499982 h 5400000"/>
              <a:gd name="connsiteX9" fmla="*/ 5220091 w 6120109"/>
              <a:gd name="connsiteY9" fmla="*/ 5400000 h 5400000"/>
              <a:gd name="connsiteX10" fmla="*/ 3587576 w 6120109"/>
              <a:gd name="connsiteY10" fmla="*/ 5400000 h 5400000"/>
              <a:gd name="connsiteX11" fmla="*/ 900127 w 6120109"/>
              <a:gd name="connsiteY11" fmla="*/ 5400000 h 5400000"/>
              <a:gd name="connsiteX12" fmla="*/ 2 w 6120109"/>
              <a:gd name="connsiteY12" fmla="*/ 5400000 h 5400000"/>
              <a:gd name="connsiteX13" fmla="*/ 2 w 6120109"/>
              <a:gd name="connsiteY13" fmla="*/ 2883458 h 5400000"/>
              <a:gd name="connsiteX14" fmla="*/ 109 w 6120109"/>
              <a:gd name="connsiteY14" fmla="*/ 2883458 h 5400000"/>
              <a:gd name="connsiteX15" fmla="*/ 109 w 6120109"/>
              <a:gd name="connsiteY15" fmla="*/ 2516542 h 5400000"/>
              <a:gd name="connsiteX16" fmla="*/ 2 w 6120109"/>
              <a:gd name="connsiteY16" fmla="*/ 2516542 h 5400000"/>
              <a:gd name="connsiteX17" fmla="*/ 2 w 6120109"/>
              <a:gd name="connsiteY17" fmla="*/ 1621394 h 5400000"/>
              <a:gd name="connsiteX18" fmla="*/ 0 w 6120109"/>
              <a:gd name="connsiteY18" fmla="*/ 1621394 h 5400000"/>
              <a:gd name="connsiteX19" fmla="*/ 0 w 6120109"/>
              <a:gd name="connsiteY19" fmla="*/ 1619989 h 5400000"/>
              <a:gd name="connsiteX20" fmla="*/ 109 w 6120109"/>
              <a:gd name="connsiteY20" fmla="*/ 1620000 h 5400000"/>
              <a:gd name="connsiteX21" fmla="*/ 540109 w 6120109"/>
              <a:gd name="connsiteY21" fmla="*/ 1080000 h 5400000"/>
              <a:gd name="connsiteX22" fmla="*/ 109 w 6120109"/>
              <a:gd name="connsiteY22" fmla="*/ 540000 h 5400000"/>
              <a:gd name="connsiteX23" fmla="*/ 2 w 6120109"/>
              <a:gd name="connsiteY23" fmla="*/ 540011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20109" h="5400000">
                <a:moveTo>
                  <a:pt x="2" y="0"/>
                </a:moveTo>
                <a:lnTo>
                  <a:pt x="900127" y="0"/>
                </a:lnTo>
                <a:lnTo>
                  <a:pt x="2532428" y="0"/>
                </a:lnTo>
                <a:lnTo>
                  <a:pt x="3587576" y="0"/>
                </a:lnTo>
                <a:lnTo>
                  <a:pt x="5220091" y="0"/>
                </a:lnTo>
                <a:lnTo>
                  <a:pt x="6120001" y="0"/>
                </a:lnTo>
                <a:lnTo>
                  <a:pt x="6120001" y="897878"/>
                </a:lnTo>
                <a:lnTo>
                  <a:pt x="6120109" y="900018"/>
                </a:lnTo>
                <a:lnTo>
                  <a:pt x="6120109" y="4499982"/>
                </a:lnTo>
                <a:cubicBezTo>
                  <a:pt x="6120109" y="4997048"/>
                  <a:pt x="5717157" y="5400000"/>
                  <a:pt x="5220091" y="5400000"/>
                </a:cubicBezTo>
                <a:lnTo>
                  <a:pt x="3587576" y="5400000"/>
                </a:lnTo>
                <a:lnTo>
                  <a:pt x="900127" y="5400000"/>
                </a:lnTo>
                <a:lnTo>
                  <a:pt x="2" y="5400000"/>
                </a:lnTo>
                <a:lnTo>
                  <a:pt x="2" y="2883458"/>
                </a:lnTo>
                <a:lnTo>
                  <a:pt x="109" y="2883458"/>
                </a:lnTo>
                <a:lnTo>
                  <a:pt x="109" y="2516542"/>
                </a:lnTo>
                <a:lnTo>
                  <a:pt x="2" y="2516542"/>
                </a:lnTo>
                <a:lnTo>
                  <a:pt x="2" y="1621394"/>
                </a:lnTo>
                <a:lnTo>
                  <a:pt x="0" y="1621394"/>
                </a:lnTo>
                <a:lnTo>
                  <a:pt x="0" y="1619989"/>
                </a:lnTo>
                <a:lnTo>
                  <a:pt x="109" y="1620000"/>
                </a:lnTo>
                <a:cubicBezTo>
                  <a:pt x="298343" y="1620000"/>
                  <a:pt x="540109" y="1378234"/>
                  <a:pt x="540109" y="1080000"/>
                </a:cubicBezTo>
                <a:cubicBezTo>
                  <a:pt x="540109" y="781766"/>
                  <a:pt x="298343" y="540000"/>
                  <a:pt x="109" y="540000"/>
                </a:cubicBezTo>
                <a:lnTo>
                  <a:pt x="2" y="540011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50" name="Ombre1">
            <a:extLst>
              <a:ext uri="{FF2B5EF4-FFF2-40B4-BE49-F238E27FC236}">
                <a16:creationId xmlns:a16="http://schemas.microsoft.com/office/drawing/2014/main" id="{3825013E-D511-42CB-B454-9813B6FBDF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00" y="8975850"/>
            <a:ext cx="7560000" cy="563274"/>
          </a:xfrm>
          <a:prstGeom prst="rect">
            <a:avLst/>
          </a:prstGeom>
        </p:spPr>
      </p:pic>
      <p:sp>
        <p:nvSpPr>
          <p:cNvPr id="78" name="Picto1">
            <a:extLst>
              <a:ext uri="{FF2B5EF4-FFF2-40B4-BE49-F238E27FC236}">
                <a16:creationId xmlns:a16="http://schemas.microsoft.com/office/drawing/2014/main" id="{0F140EDC-1816-49DA-A2FF-0793F5108A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65200" y="414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cxnSp>
        <p:nvCxnSpPr>
          <p:cNvPr id="24" name="Connecteur-gris1">
            <a:extLst>
              <a:ext uri="{FF2B5EF4-FFF2-40B4-BE49-F238E27FC236}">
                <a16:creationId xmlns:a16="http://schemas.microsoft.com/office/drawing/2014/main" id="{183F7646-E166-47AF-8FE5-2A9EBD3BCB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5142703"/>
            <a:ext cx="9563598" cy="1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-rose1">
            <a:extLst>
              <a:ext uri="{FF2B5EF4-FFF2-40B4-BE49-F238E27FC236}">
                <a16:creationId xmlns:a16="http://schemas.microsoft.com/office/drawing/2014/main" id="{767ADF74-E4E0-4915-8047-AA97117FA65F}"/>
              </a:ext>
            </a:extLst>
          </p:cNvPr>
          <p:cNvCxnSpPr>
            <a:cxnSpLocks/>
          </p:cNvCxnSpPr>
          <p:nvPr userDrawn="1"/>
        </p:nvCxnSpPr>
        <p:spPr>
          <a:xfrm>
            <a:off x="0" y="5142709"/>
            <a:ext cx="9563599" cy="0"/>
          </a:xfrm>
          <a:prstGeom prst="line">
            <a:avLst/>
          </a:prstGeom>
          <a:ln w="38100">
            <a:gradFill>
              <a:gsLst>
                <a:gs pos="70000">
                  <a:srgbClr val="EE7F0A"/>
                </a:gs>
                <a:gs pos="3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-gris2">
            <a:extLst>
              <a:ext uri="{FF2B5EF4-FFF2-40B4-BE49-F238E27FC236}">
                <a16:creationId xmlns:a16="http://schemas.microsoft.com/office/drawing/2014/main" id="{193EDD11-CE5D-4C97-BD51-20140A80EAF3}"/>
              </a:ext>
            </a:extLst>
          </p:cNvPr>
          <p:cNvCxnSpPr>
            <a:cxnSpLocks/>
            <a:endCxn id="32" idx="2"/>
          </p:cNvCxnSpPr>
          <p:nvPr userDrawn="1"/>
        </p:nvCxnSpPr>
        <p:spPr>
          <a:xfrm flipV="1">
            <a:off x="9611300" y="5325583"/>
            <a:ext cx="0" cy="495983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rose2">
            <a:extLst>
              <a:ext uri="{FF2B5EF4-FFF2-40B4-BE49-F238E27FC236}">
                <a16:creationId xmlns:a16="http://schemas.microsoft.com/office/drawing/2014/main" id="{4A8813C0-FB8D-4E3F-B1F6-BB71C1D2F9A0}"/>
              </a:ext>
            </a:extLst>
          </p:cNvPr>
          <p:cNvCxnSpPr>
            <a:cxnSpLocks/>
            <a:stCxn id="32" idx="2"/>
          </p:cNvCxnSpPr>
          <p:nvPr userDrawn="1"/>
        </p:nvCxnSpPr>
        <p:spPr>
          <a:xfrm>
            <a:off x="9611300" y="5325583"/>
            <a:ext cx="0" cy="4959830"/>
          </a:xfrm>
          <a:prstGeom prst="line">
            <a:avLst/>
          </a:prstGeom>
          <a:ln w="38100">
            <a:gradFill>
              <a:gsLst>
                <a:gs pos="30000">
                  <a:srgbClr val="EE7F0A"/>
                </a:gs>
                <a:gs pos="10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-gris">
            <a:extLst>
              <a:ext uri="{FF2B5EF4-FFF2-40B4-BE49-F238E27FC236}">
                <a16:creationId xmlns:a16="http://schemas.microsoft.com/office/drawing/2014/main" id="{A2D0E19F-CAF7-4AFA-9DE3-E631B6708AE7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8" name="Rectangle-gris">
            <a:extLst>
              <a:ext uri="{FF2B5EF4-FFF2-40B4-BE49-F238E27FC236}">
                <a16:creationId xmlns:a16="http://schemas.microsoft.com/office/drawing/2014/main" id="{9FEBF627-67C1-42BD-A3DF-D3BBA51E4289}"/>
              </a:ext>
            </a:extLst>
          </p:cNvPr>
          <p:cNvSpPr/>
          <p:nvPr userDrawn="1"/>
        </p:nvSpPr>
        <p:spPr>
          <a:xfrm>
            <a:off x="4598919" y="4924376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8BFDC3B6-7FCD-4263-9126-A9C5B6C04B66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rgbClr val="EE7F0A"/>
          </a:solidFill>
          <a:ln>
            <a:solidFill>
              <a:srgbClr val="EE7F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D004D069-D019-409A-A0AF-C8ADC7354B66}"/>
              </a:ext>
            </a:extLst>
          </p:cNvPr>
          <p:cNvSpPr/>
          <p:nvPr userDrawn="1"/>
        </p:nvSpPr>
        <p:spPr>
          <a:xfrm>
            <a:off x="4598919" y="4924376"/>
            <a:ext cx="365760" cy="365760"/>
          </a:xfrm>
          <a:prstGeom prst="rect">
            <a:avLst/>
          </a:prstGeom>
          <a:solidFill>
            <a:srgbClr val="C40669"/>
          </a:solidFill>
          <a:ln>
            <a:solidFill>
              <a:srgbClr val="C406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000" y="3600000"/>
            <a:ext cx="7858601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89" name="Espace réservé du texte 42">
            <a:extLst>
              <a:ext uri="{FF2B5EF4-FFF2-40B4-BE49-F238E27FC236}">
                <a16:creationId xmlns:a16="http://schemas.microsoft.com/office/drawing/2014/main" id="{728B0D38-82F2-4CD0-8343-1927F00934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5400000"/>
            <a:ext cx="7858601" cy="3539230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93424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sp>
        <p:nvSpPr>
          <p:cNvPr id="86" name="Marge">
            <a:extLst>
              <a:ext uri="{FF2B5EF4-FFF2-40B4-BE49-F238E27FC236}">
                <a16:creationId xmlns:a16="http://schemas.microsoft.com/office/drawing/2014/main" id="{162E0B3A-1BE1-450B-A883-C5F381BC3505}"/>
              </a:ext>
            </a:extLst>
          </p:cNvPr>
          <p:cNvSpPr/>
          <p:nvPr userDrawn="1"/>
        </p:nvSpPr>
        <p:spPr>
          <a:xfrm>
            <a:off x="9925200" y="3600000"/>
            <a:ext cx="1080000" cy="5400000"/>
          </a:xfrm>
          <a:custGeom>
            <a:avLst/>
            <a:gdLst>
              <a:gd name="connsiteX0" fmla="*/ 900018 w 1080000"/>
              <a:gd name="connsiteY0" fmla="*/ 0 h 5400000"/>
              <a:gd name="connsiteX1" fmla="*/ 1080000 w 1080000"/>
              <a:gd name="connsiteY1" fmla="*/ 0 h 5400000"/>
              <a:gd name="connsiteX2" fmla="*/ 1080000 w 1080000"/>
              <a:gd name="connsiteY2" fmla="*/ 540000 h 5400000"/>
              <a:gd name="connsiteX3" fmla="*/ 540000 w 1080000"/>
              <a:gd name="connsiteY3" fmla="*/ 1080000 h 5400000"/>
              <a:gd name="connsiteX4" fmla="*/ 1080000 w 1080000"/>
              <a:gd name="connsiteY4" fmla="*/ 1620000 h 5400000"/>
              <a:gd name="connsiteX5" fmla="*/ 1080000 w 1080000"/>
              <a:gd name="connsiteY5" fmla="*/ 5400000 h 5400000"/>
              <a:gd name="connsiteX6" fmla="*/ 900018 w 1080000"/>
              <a:gd name="connsiteY6" fmla="*/ 5400000 h 5400000"/>
              <a:gd name="connsiteX7" fmla="*/ 0 w 1080000"/>
              <a:gd name="connsiteY7" fmla="*/ 5400000 h 5400000"/>
              <a:gd name="connsiteX8" fmla="*/ 0 w 1080000"/>
              <a:gd name="connsiteY8" fmla="*/ 4499982 h 5400000"/>
              <a:gd name="connsiteX9" fmla="*/ 0 w 1080000"/>
              <a:gd name="connsiteY9" fmla="*/ 1480550 h 5400000"/>
              <a:gd name="connsiteX10" fmla="*/ 0 w 1080000"/>
              <a:gd name="connsiteY10" fmla="*/ 900018 h 5400000"/>
              <a:gd name="connsiteX11" fmla="*/ 900018 w 1080000"/>
              <a:gd name="connsiteY11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000" h="5400000">
                <a:moveTo>
                  <a:pt x="900018" y="0"/>
                </a:moveTo>
                <a:lnTo>
                  <a:pt x="1080000" y="0"/>
                </a:lnTo>
                <a:lnTo>
                  <a:pt x="1080000" y="540000"/>
                </a:lnTo>
                <a:cubicBezTo>
                  <a:pt x="781766" y="540000"/>
                  <a:pt x="540000" y="781766"/>
                  <a:pt x="540000" y="1080000"/>
                </a:cubicBezTo>
                <a:cubicBezTo>
                  <a:pt x="540000" y="1378234"/>
                  <a:pt x="781766" y="1620000"/>
                  <a:pt x="1080000" y="1620000"/>
                </a:cubicBezTo>
                <a:lnTo>
                  <a:pt x="1080000" y="5400000"/>
                </a:lnTo>
                <a:lnTo>
                  <a:pt x="900018" y="5400000"/>
                </a:lnTo>
                <a:lnTo>
                  <a:pt x="0" y="5400000"/>
                </a:lnTo>
                <a:lnTo>
                  <a:pt x="0" y="4499982"/>
                </a:lnTo>
                <a:lnTo>
                  <a:pt x="0" y="1480550"/>
                </a:lnTo>
                <a:lnTo>
                  <a:pt x="0" y="900018"/>
                </a:lnTo>
                <a:cubicBezTo>
                  <a:pt x="0" y="402952"/>
                  <a:pt x="402952" y="0"/>
                  <a:pt x="900018" y="0"/>
                </a:cubicBezTo>
                <a:close/>
              </a:path>
            </a:pathLst>
          </a:custGeom>
          <a:gradFill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28" name="Image">
            <a:extLst>
              <a:ext uri="{FF2B5EF4-FFF2-40B4-BE49-F238E27FC236}">
                <a16:creationId xmlns:a16="http://schemas.microsoft.com/office/drawing/2014/main" id="{5F49BF9D-8205-4DBC-9730-5D377AA5666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1005091" y="3600000"/>
            <a:ext cx="6120109" cy="5400000"/>
          </a:xfrm>
          <a:custGeom>
            <a:avLst/>
            <a:gdLst>
              <a:gd name="connsiteX0" fmla="*/ 2 w 6120109"/>
              <a:gd name="connsiteY0" fmla="*/ 0 h 5400000"/>
              <a:gd name="connsiteX1" fmla="*/ 900127 w 6120109"/>
              <a:gd name="connsiteY1" fmla="*/ 0 h 5400000"/>
              <a:gd name="connsiteX2" fmla="*/ 2532428 w 6120109"/>
              <a:gd name="connsiteY2" fmla="*/ 0 h 5400000"/>
              <a:gd name="connsiteX3" fmla="*/ 3587576 w 6120109"/>
              <a:gd name="connsiteY3" fmla="*/ 0 h 5400000"/>
              <a:gd name="connsiteX4" fmla="*/ 5220091 w 6120109"/>
              <a:gd name="connsiteY4" fmla="*/ 0 h 5400000"/>
              <a:gd name="connsiteX5" fmla="*/ 6120001 w 6120109"/>
              <a:gd name="connsiteY5" fmla="*/ 0 h 5400000"/>
              <a:gd name="connsiteX6" fmla="*/ 6120001 w 6120109"/>
              <a:gd name="connsiteY6" fmla="*/ 897878 h 5400000"/>
              <a:gd name="connsiteX7" fmla="*/ 6120109 w 6120109"/>
              <a:gd name="connsiteY7" fmla="*/ 900018 h 5400000"/>
              <a:gd name="connsiteX8" fmla="*/ 6120109 w 6120109"/>
              <a:gd name="connsiteY8" fmla="*/ 4499982 h 5400000"/>
              <a:gd name="connsiteX9" fmla="*/ 5220091 w 6120109"/>
              <a:gd name="connsiteY9" fmla="*/ 5400000 h 5400000"/>
              <a:gd name="connsiteX10" fmla="*/ 3587576 w 6120109"/>
              <a:gd name="connsiteY10" fmla="*/ 5400000 h 5400000"/>
              <a:gd name="connsiteX11" fmla="*/ 900127 w 6120109"/>
              <a:gd name="connsiteY11" fmla="*/ 5400000 h 5400000"/>
              <a:gd name="connsiteX12" fmla="*/ 2 w 6120109"/>
              <a:gd name="connsiteY12" fmla="*/ 5400000 h 5400000"/>
              <a:gd name="connsiteX13" fmla="*/ 2 w 6120109"/>
              <a:gd name="connsiteY13" fmla="*/ 2883458 h 5400000"/>
              <a:gd name="connsiteX14" fmla="*/ 109 w 6120109"/>
              <a:gd name="connsiteY14" fmla="*/ 2883458 h 5400000"/>
              <a:gd name="connsiteX15" fmla="*/ 109 w 6120109"/>
              <a:gd name="connsiteY15" fmla="*/ 2516542 h 5400000"/>
              <a:gd name="connsiteX16" fmla="*/ 2 w 6120109"/>
              <a:gd name="connsiteY16" fmla="*/ 2516542 h 5400000"/>
              <a:gd name="connsiteX17" fmla="*/ 2 w 6120109"/>
              <a:gd name="connsiteY17" fmla="*/ 1621394 h 5400000"/>
              <a:gd name="connsiteX18" fmla="*/ 0 w 6120109"/>
              <a:gd name="connsiteY18" fmla="*/ 1621394 h 5400000"/>
              <a:gd name="connsiteX19" fmla="*/ 0 w 6120109"/>
              <a:gd name="connsiteY19" fmla="*/ 1619989 h 5400000"/>
              <a:gd name="connsiteX20" fmla="*/ 109 w 6120109"/>
              <a:gd name="connsiteY20" fmla="*/ 1620000 h 5400000"/>
              <a:gd name="connsiteX21" fmla="*/ 540109 w 6120109"/>
              <a:gd name="connsiteY21" fmla="*/ 1080000 h 5400000"/>
              <a:gd name="connsiteX22" fmla="*/ 109 w 6120109"/>
              <a:gd name="connsiteY22" fmla="*/ 540000 h 5400000"/>
              <a:gd name="connsiteX23" fmla="*/ 2 w 6120109"/>
              <a:gd name="connsiteY23" fmla="*/ 540011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20109" h="5400000">
                <a:moveTo>
                  <a:pt x="2" y="0"/>
                </a:moveTo>
                <a:lnTo>
                  <a:pt x="900127" y="0"/>
                </a:lnTo>
                <a:lnTo>
                  <a:pt x="2532428" y="0"/>
                </a:lnTo>
                <a:lnTo>
                  <a:pt x="3587576" y="0"/>
                </a:lnTo>
                <a:lnTo>
                  <a:pt x="5220091" y="0"/>
                </a:lnTo>
                <a:lnTo>
                  <a:pt x="6120001" y="0"/>
                </a:lnTo>
                <a:lnTo>
                  <a:pt x="6120001" y="897878"/>
                </a:lnTo>
                <a:lnTo>
                  <a:pt x="6120109" y="900018"/>
                </a:lnTo>
                <a:lnTo>
                  <a:pt x="6120109" y="4499982"/>
                </a:lnTo>
                <a:cubicBezTo>
                  <a:pt x="6120109" y="4997048"/>
                  <a:pt x="5717157" y="5400000"/>
                  <a:pt x="5220091" y="5400000"/>
                </a:cubicBezTo>
                <a:lnTo>
                  <a:pt x="3587576" y="5400000"/>
                </a:lnTo>
                <a:lnTo>
                  <a:pt x="900127" y="5400000"/>
                </a:lnTo>
                <a:lnTo>
                  <a:pt x="2" y="5400000"/>
                </a:lnTo>
                <a:lnTo>
                  <a:pt x="2" y="2883458"/>
                </a:lnTo>
                <a:lnTo>
                  <a:pt x="109" y="2883458"/>
                </a:lnTo>
                <a:lnTo>
                  <a:pt x="109" y="2516542"/>
                </a:lnTo>
                <a:lnTo>
                  <a:pt x="2" y="2516542"/>
                </a:lnTo>
                <a:lnTo>
                  <a:pt x="2" y="1621394"/>
                </a:lnTo>
                <a:lnTo>
                  <a:pt x="0" y="1621394"/>
                </a:lnTo>
                <a:lnTo>
                  <a:pt x="0" y="1619989"/>
                </a:lnTo>
                <a:lnTo>
                  <a:pt x="109" y="1620000"/>
                </a:lnTo>
                <a:cubicBezTo>
                  <a:pt x="298343" y="1620000"/>
                  <a:pt x="540109" y="1378234"/>
                  <a:pt x="540109" y="1080000"/>
                </a:cubicBezTo>
                <a:cubicBezTo>
                  <a:pt x="540109" y="781766"/>
                  <a:pt x="298343" y="540000"/>
                  <a:pt x="109" y="540000"/>
                </a:cubicBezTo>
                <a:lnTo>
                  <a:pt x="2" y="540011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30" name="Ombre1">
            <a:extLst>
              <a:ext uri="{FF2B5EF4-FFF2-40B4-BE49-F238E27FC236}">
                <a16:creationId xmlns:a16="http://schemas.microsoft.com/office/drawing/2014/main" id="{0972D54E-88DB-4D48-87E3-5586B12C14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00" y="8975850"/>
            <a:ext cx="7560000" cy="563274"/>
          </a:xfrm>
          <a:prstGeom prst="rect">
            <a:avLst/>
          </a:prstGeom>
        </p:spPr>
      </p:pic>
      <p:sp>
        <p:nvSpPr>
          <p:cNvPr id="78" name="Picto1">
            <a:extLst>
              <a:ext uri="{FF2B5EF4-FFF2-40B4-BE49-F238E27FC236}">
                <a16:creationId xmlns:a16="http://schemas.microsoft.com/office/drawing/2014/main" id="{0F140EDC-1816-49DA-A2FF-0793F5108A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65200" y="414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cxnSp>
        <p:nvCxnSpPr>
          <p:cNvPr id="29" name="Connecteur-gris1">
            <a:extLst>
              <a:ext uri="{FF2B5EF4-FFF2-40B4-BE49-F238E27FC236}">
                <a16:creationId xmlns:a16="http://schemas.microsoft.com/office/drawing/2014/main" id="{3656101E-FE3B-49D3-8381-4C7D37BD85E2}"/>
              </a:ext>
            </a:extLst>
          </p:cNvPr>
          <p:cNvCxnSpPr>
            <a:cxnSpLocks/>
          </p:cNvCxnSpPr>
          <p:nvPr userDrawn="1"/>
        </p:nvCxnSpPr>
        <p:spPr>
          <a:xfrm flipV="1">
            <a:off x="9610725" y="0"/>
            <a:ext cx="1" cy="1799999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-gris1">
            <a:extLst>
              <a:ext uri="{FF2B5EF4-FFF2-40B4-BE49-F238E27FC236}">
                <a16:creationId xmlns:a16="http://schemas.microsoft.com/office/drawing/2014/main" id="{183F7646-E166-47AF-8FE5-2A9EBD3BCB4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610725" y="1933575"/>
            <a:ext cx="575" cy="302624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-rose1">
            <a:extLst>
              <a:ext uri="{FF2B5EF4-FFF2-40B4-BE49-F238E27FC236}">
                <a16:creationId xmlns:a16="http://schemas.microsoft.com/office/drawing/2014/main" id="{6F9D2597-1153-48C6-9D4F-0F1D45D54AE0}"/>
              </a:ext>
            </a:extLst>
          </p:cNvPr>
          <p:cNvCxnSpPr>
            <a:cxnSpLocks/>
          </p:cNvCxnSpPr>
          <p:nvPr userDrawn="1"/>
        </p:nvCxnSpPr>
        <p:spPr>
          <a:xfrm>
            <a:off x="9610725" y="4763"/>
            <a:ext cx="0" cy="1795236"/>
          </a:xfrm>
          <a:prstGeom prst="line">
            <a:avLst/>
          </a:prstGeom>
          <a:ln w="38100">
            <a:gradFill>
              <a:gsLst>
                <a:gs pos="70000">
                  <a:srgbClr val="EE7F0A"/>
                </a:gs>
                <a:gs pos="3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-rose1">
            <a:extLst>
              <a:ext uri="{FF2B5EF4-FFF2-40B4-BE49-F238E27FC236}">
                <a16:creationId xmlns:a16="http://schemas.microsoft.com/office/drawing/2014/main" id="{767ADF74-E4E0-4915-8047-AA97117FA65F}"/>
              </a:ext>
            </a:extLst>
          </p:cNvPr>
          <p:cNvCxnSpPr>
            <a:cxnSpLocks/>
          </p:cNvCxnSpPr>
          <p:nvPr userDrawn="1"/>
        </p:nvCxnSpPr>
        <p:spPr>
          <a:xfrm>
            <a:off x="9610725" y="1938338"/>
            <a:ext cx="575" cy="3021485"/>
          </a:xfrm>
          <a:prstGeom prst="line">
            <a:avLst/>
          </a:prstGeom>
          <a:ln w="38100">
            <a:gradFill>
              <a:gsLst>
                <a:gs pos="70000">
                  <a:srgbClr val="EE7F0A"/>
                </a:gs>
                <a:gs pos="3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-gris2">
            <a:extLst>
              <a:ext uri="{FF2B5EF4-FFF2-40B4-BE49-F238E27FC236}">
                <a16:creationId xmlns:a16="http://schemas.microsoft.com/office/drawing/2014/main" id="{193EDD11-CE5D-4C97-BD51-20140A80EAF3}"/>
              </a:ext>
            </a:extLst>
          </p:cNvPr>
          <p:cNvCxnSpPr>
            <a:cxnSpLocks/>
            <a:endCxn id="32" idx="2"/>
          </p:cNvCxnSpPr>
          <p:nvPr userDrawn="1"/>
        </p:nvCxnSpPr>
        <p:spPr>
          <a:xfrm flipV="1">
            <a:off x="9611300" y="5325583"/>
            <a:ext cx="0" cy="495983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rose2">
            <a:extLst>
              <a:ext uri="{FF2B5EF4-FFF2-40B4-BE49-F238E27FC236}">
                <a16:creationId xmlns:a16="http://schemas.microsoft.com/office/drawing/2014/main" id="{4A8813C0-FB8D-4E3F-B1F6-BB71C1D2F9A0}"/>
              </a:ext>
            </a:extLst>
          </p:cNvPr>
          <p:cNvCxnSpPr>
            <a:cxnSpLocks/>
            <a:stCxn id="32" idx="2"/>
          </p:cNvCxnSpPr>
          <p:nvPr userDrawn="1"/>
        </p:nvCxnSpPr>
        <p:spPr>
          <a:xfrm>
            <a:off x="9611300" y="5325583"/>
            <a:ext cx="0" cy="4959830"/>
          </a:xfrm>
          <a:prstGeom prst="line">
            <a:avLst/>
          </a:prstGeom>
          <a:ln w="38100">
            <a:gradFill>
              <a:gsLst>
                <a:gs pos="30000">
                  <a:srgbClr val="EE7F0A"/>
                </a:gs>
                <a:gs pos="7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-gris">
            <a:extLst>
              <a:ext uri="{FF2B5EF4-FFF2-40B4-BE49-F238E27FC236}">
                <a16:creationId xmlns:a16="http://schemas.microsoft.com/office/drawing/2014/main" id="{281438E5-E040-4B50-8917-20F864F9A8BE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8BFDC3B6-7FCD-4263-9126-A9C5B6C04B66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rgbClr val="EE7F0A"/>
          </a:solidFill>
          <a:ln>
            <a:solidFill>
              <a:srgbClr val="EE7F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solidFill>
            <a:schemeClr val="bg1"/>
          </a:solidFill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000" y="3600000"/>
            <a:ext cx="7858601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89" name="Espace réservé du texte 42">
            <a:extLst>
              <a:ext uri="{FF2B5EF4-FFF2-40B4-BE49-F238E27FC236}">
                <a16:creationId xmlns:a16="http://schemas.microsoft.com/office/drawing/2014/main" id="{728B0D38-82F2-4CD0-8343-1927F00934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5400000"/>
            <a:ext cx="7858601" cy="3539230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99123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TE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cxnSp>
        <p:nvCxnSpPr>
          <p:cNvPr id="24" name="Connecteur-gris1">
            <a:extLst>
              <a:ext uri="{FF2B5EF4-FFF2-40B4-BE49-F238E27FC236}">
                <a16:creationId xmlns:a16="http://schemas.microsoft.com/office/drawing/2014/main" id="{183F7646-E166-47AF-8FE5-2A9EBD3BCB49}"/>
              </a:ext>
            </a:extLst>
          </p:cNvPr>
          <p:cNvCxnSpPr>
            <a:cxnSpLocks/>
            <a:endCxn id="32" idx="3"/>
          </p:cNvCxnSpPr>
          <p:nvPr userDrawn="1"/>
        </p:nvCxnSpPr>
        <p:spPr>
          <a:xfrm flipH="1">
            <a:off x="9794180" y="5142703"/>
            <a:ext cx="8493820" cy="0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-rose1">
            <a:extLst>
              <a:ext uri="{FF2B5EF4-FFF2-40B4-BE49-F238E27FC236}">
                <a16:creationId xmlns:a16="http://schemas.microsoft.com/office/drawing/2014/main" id="{767ADF74-E4E0-4915-8047-AA97117FA65F}"/>
              </a:ext>
            </a:extLst>
          </p:cNvPr>
          <p:cNvCxnSpPr>
            <a:cxnSpLocks/>
            <a:stCxn id="32" idx="3"/>
          </p:cNvCxnSpPr>
          <p:nvPr userDrawn="1"/>
        </p:nvCxnSpPr>
        <p:spPr>
          <a:xfrm>
            <a:off x="9794180" y="5142703"/>
            <a:ext cx="8493820" cy="0"/>
          </a:xfrm>
          <a:prstGeom prst="line">
            <a:avLst/>
          </a:prstGeom>
          <a:ln w="38100">
            <a:gradFill>
              <a:gsLst>
                <a:gs pos="30000">
                  <a:srgbClr val="EE7F0A"/>
                </a:gs>
                <a:gs pos="7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-gris2">
            <a:extLst>
              <a:ext uri="{FF2B5EF4-FFF2-40B4-BE49-F238E27FC236}">
                <a16:creationId xmlns:a16="http://schemas.microsoft.com/office/drawing/2014/main" id="{3C4BD6D2-9EB7-47AE-A5EF-AE1B0AA50B5A}"/>
              </a:ext>
            </a:extLst>
          </p:cNvPr>
          <p:cNvCxnSpPr>
            <a:cxnSpLocks/>
          </p:cNvCxnSpPr>
          <p:nvPr userDrawn="1"/>
        </p:nvCxnSpPr>
        <p:spPr>
          <a:xfrm flipV="1">
            <a:off x="9611300" y="1"/>
            <a:ext cx="0" cy="179999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-gris2">
            <a:extLst>
              <a:ext uri="{FF2B5EF4-FFF2-40B4-BE49-F238E27FC236}">
                <a16:creationId xmlns:a16="http://schemas.microsoft.com/office/drawing/2014/main" id="{193EDD11-CE5D-4C97-BD51-20140A80EAF3}"/>
              </a:ext>
            </a:extLst>
          </p:cNvPr>
          <p:cNvCxnSpPr>
            <a:cxnSpLocks/>
          </p:cNvCxnSpPr>
          <p:nvPr userDrawn="1"/>
        </p:nvCxnSpPr>
        <p:spPr>
          <a:xfrm flipV="1">
            <a:off x="9611300" y="1933575"/>
            <a:ext cx="0" cy="302624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-rose2">
            <a:extLst>
              <a:ext uri="{FF2B5EF4-FFF2-40B4-BE49-F238E27FC236}">
                <a16:creationId xmlns:a16="http://schemas.microsoft.com/office/drawing/2014/main" id="{324D9434-DE6D-43B8-B1FC-0DB0A63E2143}"/>
              </a:ext>
            </a:extLst>
          </p:cNvPr>
          <p:cNvCxnSpPr>
            <a:cxnSpLocks/>
          </p:cNvCxnSpPr>
          <p:nvPr userDrawn="1"/>
        </p:nvCxnSpPr>
        <p:spPr>
          <a:xfrm>
            <a:off x="9611300" y="0"/>
            <a:ext cx="0" cy="1799999"/>
          </a:xfrm>
          <a:prstGeom prst="line">
            <a:avLst/>
          </a:prstGeom>
          <a:ln w="38100">
            <a:gradFill>
              <a:gsLst>
                <a:gs pos="70000">
                  <a:srgbClr val="EE7F0A"/>
                </a:gs>
                <a:gs pos="3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-rose2">
            <a:extLst>
              <a:ext uri="{FF2B5EF4-FFF2-40B4-BE49-F238E27FC236}">
                <a16:creationId xmlns:a16="http://schemas.microsoft.com/office/drawing/2014/main" id="{4A8813C0-FB8D-4E3F-B1F6-BB71C1D2F9A0}"/>
              </a:ext>
            </a:extLst>
          </p:cNvPr>
          <p:cNvCxnSpPr>
            <a:cxnSpLocks/>
          </p:cNvCxnSpPr>
          <p:nvPr userDrawn="1"/>
        </p:nvCxnSpPr>
        <p:spPr>
          <a:xfrm flipH="1">
            <a:off x="9611300" y="1933575"/>
            <a:ext cx="1806" cy="3026248"/>
          </a:xfrm>
          <a:prstGeom prst="line">
            <a:avLst/>
          </a:prstGeom>
          <a:ln w="38100">
            <a:gradFill>
              <a:gsLst>
                <a:gs pos="70000">
                  <a:srgbClr val="EE7F0A"/>
                </a:gs>
                <a:gs pos="30000">
                  <a:srgbClr val="C40669"/>
                </a:gs>
              </a:gsLst>
              <a:lin ang="540000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-gris">
            <a:extLst>
              <a:ext uri="{FF2B5EF4-FFF2-40B4-BE49-F238E27FC236}">
                <a16:creationId xmlns:a16="http://schemas.microsoft.com/office/drawing/2014/main" id="{90FAC911-9769-486A-A1A9-8D0A9E87AFD3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8" name="Rectangle-gris">
            <a:extLst>
              <a:ext uri="{FF2B5EF4-FFF2-40B4-BE49-F238E27FC236}">
                <a16:creationId xmlns:a16="http://schemas.microsoft.com/office/drawing/2014/main" id="{BD878FF5-7847-4F2E-BA5D-0112556242F8}"/>
              </a:ext>
            </a:extLst>
          </p:cNvPr>
          <p:cNvSpPr/>
          <p:nvPr userDrawn="1"/>
        </p:nvSpPr>
        <p:spPr>
          <a:xfrm>
            <a:off x="14394240" y="4959823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32" name="Rectangle">
            <a:extLst>
              <a:ext uri="{FF2B5EF4-FFF2-40B4-BE49-F238E27FC236}">
                <a16:creationId xmlns:a16="http://schemas.microsoft.com/office/drawing/2014/main" id="{8BFDC3B6-7FCD-4263-9126-A9C5B6C04B66}"/>
              </a:ext>
            </a:extLst>
          </p:cNvPr>
          <p:cNvSpPr/>
          <p:nvPr userDrawn="1"/>
        </p:nvSpPr>
        <p:spPr>
          <a:xfrm>
            <a:off x="9428420" y="4959823"/>
            <a:ext cx="365760" cy="365760"/>
          </a:xfrm>
          <a:prstGeom prst="rect">
            <a:avLst/>
          </a:prstGeom>
          <a:solidFill>
            <a:srgbClr val="EE7F0A"/>
          </a:solidFill>
          <a:ln>
            <a:solidFill>
              <a:srgbClr val="EE7F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D004D069-D019-409A-A0AF-C8ADC7354B66}"/>
              </a:ext>
            </a:extLst>
          </p:cNvPr>
          <p:cNvSpPr/>
          <p:nvPr userDrawn="1"/>
        </p:nvSpPr>
        <p:spPr>
          <a:xfrm>
            <a:off x="14394240" y="4959823"/>
            <a:ext cx="365760" cy="365760"/>
          </a:xfrm>
          <a:prstGeom prst="rect">
            <a:avLst/>
          </a:prstGeom>
          <a:solidFill>
            <a:srgbClr val="C40669"/>
          </a:solidFill>
          <a:ln>
            <a:solidFill>
              <a:srgbClr val="C406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solidFill>
            <a:schemeClr val="bg1"/>
          </a:solidFill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37" name="Marge">
            <a:extLst>
              <a:ext uri="{FF2B5EF4-FFF2-40B4-BE49-F238E27FC236}">
                <a16:creationId xmlns:a16="http://schemas.microsoft.com/office/drawing/2014/main" id="{E14E2B26-D970-4608-98FF-03E1CDD8CA4E}"/>
              </a:ext>
            </a:extLst>
          </p:cNvPr>
          <p:cNvSpPr/>
          <p:nvPr userDrawn="1"/>
        </p:nvSpPr>
        <p:spPr>
          <a:xfrm>
            <a:off x="1080000" y="3600000"/>
            <a:ext cx="1080000" cy="5400000"/>
          </a:xfrm>
          <a:custGeom>
            <a:avLst/>
            <a:gdLst>
              <a:gd name="connsiteX0" fmla="*/ 900018 w 1080000"/>
              <a:gd name="connsiteY0" fmla="*/ 0 h 5400000"/>
              <a:gd name="connsiteX1" fmla="*/ 1080000 w 1080000"/>
              <a:gd name="connsiteY1" fmla="*/ 0 h 5400000"/>
              <a:gd name="connsiteX2" fmla="*/ 1080000 w 1080000"/>
              <a:gd name="connsiteY2" fmla="*/ 540000 h 5400000"/>
              <a:gd name="connsiteX3" fmla="*/ 540000 w 1080000"/>
              <a:gd name="connsiteY3" fmla="*/ 1080000 h 5400000"/>
              <a:gd name="connsiteX4" fmla="*/ 1080000 w 1080000"/>
              <a:gd name="connsiteY4" fmla="*/ 1620000 h 5400000"/>
              <a:gd name="connsiteX5" fmla="*/ 1080000 w 1080000"/>
              <a:gd name="connsiteY5" fmla="*/ 5400000 h 5400000"/>
              <a:gd name="connsiteX6" fmla="*/ 900018 w 1080000"/>
              <a:gd name="connsiteY6" fmla="*/ 5400000 h 5400000"/>
              <a:gd name="connsiteX7" fmla="*/ 0 w 1080000"/>
              <a:gd name="connsiteY7" fmla="*/ 5400000 h 5400000"/>
              <a:gd name="connsiteX8" fmla="*/ 0 w 1080000"/>
              <a:gd name="connsiteY8" fmla="*/ 4499982 h 5400000"/>
              <a:gd name="connsiteX9" fmla="*/ 0 w 1080000"/>
              <a:gd name="connsiteY9" fmla="*/ 1480550 h 5400000"/>
              <a:gd name="connsiteX10" fmla="*/ 0 w 1080000"/>
              <a:gd name="connsiteY10" fmla="*/ 900018 h 5400000"/>
              <a:gd name="connsiteX11" fmla="*/ 900018 w 1080000"/>
              <a:gd name="connsiteY11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000" h="5400000">
                <a:moveTo>
                  <a:pt x="900018" y="0"/>
                </a:moveTo>
                <a:lnTo>
                  <a:pt x="1080000" y="0"/>
                </a:lnTo>
                <a:lnTo>
                  <a:pt x="1080000" y="540000"/>
                </a:lnTo>
                <a:cubicBezTo>
                  <a:pt x="781766" y="540000"/>
                  <a:pt x="540000" y="781766"/>
                  <a:pt x="540000" y="1080000"/>
                </a:cubicBezTo>
                <a:cubicBezTo>
                  <a:pt x="540000" y="1378234"/>
                  <a:pt x="781766" y="1620000"/>
                  <a:pt x="1080000" y="1620000"/>
                </a:cubicBezTo>
                <a:lnTo>
                  <a:pt x="1080000" y="5400000"/>
                </a:lnTo>
                <a:lnTo>
                  <a:pt x="900018" y="5400000"/>
                </a:lnTo>
                <a:lnTo>
                  <a:pt x="0" y="5400000"/>
                </a:lnTo>
                <a:lnTo>
                  <a:pt x="0" y="4499982"/>
                </a:lnTo>
                <a:lnTo>
                  <a:pt x="0" y="1480550"/>
                </a:lnTo>
                <a:lnTo>
                  <a:pt x="0" y="900018"/>
                </a:lnTo>
                <a:cubicBezTo>
                  <a:pt x="0" y="402952"/>
                  <a:pt x="402952" y="0"/>
                  <a:pt x="900018" y="0"/>
                </a:cubicBezTo>
                <a:close/>
              </a:path>
            </a:pathLst>
          </a:custGeom>
          <a:gradFill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18006EF7-EF7B-42E3-84E9-CF7533FDCA8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59998" y="3600000"/>
            <a:ext cx="6120002" cy="5400000"/>
          </a:xfrm>
          <a:custGeom>
            <a:avLst/>
            <a:gdLst>
              <a:gd name="connsiteX0" fmla="*/ 2 w 6120002"/>
              <a:gd name="connsiteY0" fmla="*/ 0 h 5400000"/>
              <a:gd name="connsiteX1" fmla="*/ 900020 w 6120002"/>
              <a:gd name="connsiteY1" fmla="*/ 0 h 5400000"/>
              <a:gd name="connsiteX2" fmla="*/ 2532428 w 6120002"/>
              <a:gd name="connsiteY2" fmla="*/ 0 h 5400000"/>
              <a:gd name="connsiteX3" fmla="*/ 3587576 w 6120002"/>
              <a:gd name="connsiteY3" fmla="*/ 0 h 5400000"/>
              <a:gd name="connsiteX4" fmla="*/ 5219984 w 6120002"/>
              <a:gd name="connsiteY4" fmla="*/ 0 h 5400000"/>
              <a:gd name="connsiteX5" fmla="*/ 6120002 w 6120002"/>
              <a:gd name="connsiteY5" fmla="*/ 0 h 5400000"/>
              <a:gd name="connsiteX6" fmla="*/ 6120002 w 6120002"/>
              <a:gd name="connsiteY6" fmla="*/ 900018 h 5400000"/>
              <a:gd name="connsiteX7" fmla="*/ 6120002 w 6120002"/>
              <a:gd name="connsiteY7" fmla="*/ 2516542 h 5400000"/>
              <a:gd name="connsiteX8" fmla="*/ 6120002 w 6120002"/>
              <a:gd name="connsiteY8" fmla="*/ 4499982 h 5400000"/>
              <a:gd name="connsiteX9" fmla="*/ 5219984 w 6120002"/>
              <a:gd name="connsiteY9" fmla="*/ 5400000 h 5400000"/>
              <a:gd name="connsiteX10" fmla="*/ 3587576 w 6120002"/>
              <a:gd name="connsiteY10" fmla="*/ 5400000 h 5400000"/>
              <a:gd name="connsiteX11" fmla="*/ 900020 w 6120002"/>
              <a:gd name="connsiteY11" fmla="*/ 5400000 h 5400000"/>
              <a:gd name="connsiteX12" fmla="*/ 2 w 6120002"/>
              <a:gd name="connsiteY12" fmla="*/ 5400000 h 5400000"/>
              <a:gd name="connsiteX13" fmla="*/ 2 w 6120002"/>
              <a:gd name="connsiteY13" fmla="*/ 4499982 h 5400000"/>
              <a:gd name="connsiteX14" fmla="*/ 2 w 6120002"/>
              <a:gd name="connsiteY14" fmla="*/ 2883458 h 5400000"/>
              <a:gd name="connsiteX15" fmla="*/ 2 w 6120002"/>
              <a:gd name="connsiteY15" fmla="*/ 2516542 h 5400000"/>
              <a:gd name="connsiteX16" fmla="*/ 2 w 6120002"/>
              <a:gd name="connsiteY16" fmla="*/ 1621394 h 5400000"/>
              <a:gd name="connsiteX17" fmla="*/ 0 w 6120002"/>
              <a:gd name="connsiteY17" fmla="*/ 1621394 h 5400000"/>
              <a:gd name="connsiteX18" fmla="*/ 0 w 6120002"/>
              <a:gd name="connsiteY18" fmla="*/ 1620000 h 5400000"/>
              <a:gd name="connsiteX19" fmla="*/ 2 w 6120002"/>
              <a:gd name="connsiteY19" fmla="*/ 1620000 h 5400000"/>
              <a:gd name="connsiteX20" fmla="*/ 540002 w 6120002"/>
              <a:gd name="connsiteY20" fmla="*/ 1080000 h 5400000"/>
              <a:gd name="connsiteX21" fmla="*/ 2 w 6120002"/>
              <a:gd name="connsiteY21" fmla="*/ 54000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20002" h="5400000">
                <a:moveTo>
                  <a:pt x="2" y="0"/>
                </a:moveTo>
                <a:lnTo>
                  <a:pt x="900020" y="0"/>
                </a:lnTo>
                <a:lnTo>
                  <a:pt x="2532428" y="0"/>
                </a:lnTo>
                <a:lnTo>
                  <a:pt x="3587576" y="0"/>
                </a:lnTo>
                <a:lnTo>
                  <a:pt x="5219984" y="0"/>
                </a:lnTo>
                <a:lnTo>
                  <a:pt x="6120002" y="0"/>
                </a:lnTo>
                <a:lnTo>
                  <a:pt x="6120002" y="900018"/>
                </a:lnTo>
                <a:lnTo>
                  <a:pt x="6120002" y="2516542"/>
                </a:lnTo>
                <a:lnTo>
                  <a:pt x="6120002" y="4499982"/>
                </a:lnTo>
                <a:cubicBezTo>
                  <a:pt x="6120002" y="4997048"/>
                  <a:pt x="5717050" y="5400000"/>
                  <a:pt x="5219984" y="5400000"/>
                </a:cubicBezTo>
                <a:lnTo>
                  <a:pt x="3587576" y="5400000"/>
                </a:lnTo>
                <a:lnTo>
                  <a:pt x="900020" y="5400000"/>
                </a:lnTo>
                <a:lnTo>
                  <a:pt x="2" y="5400000"/>
                </a:lnTo>
                <a:lnTo>
                  <a:pt x="2" y="4499982"/>
                </a:lnTo>
                <a:lnTo>
                  <a:pt x="2" y="2883458"/>
                </a:lnTo>
                <a:lnTo>
                  <a:pt x="2" y="2516542"/>
                </a:lnTo>
                <a:lnTo>
                  <a:pt x="2" y="1621394"/>
                </a:lnTo>
                <a:lnTo>
                  <a:pt x="0" y="1621394"/>
                </a:lnTo>
                <a:lnTo>
                  <a:pt x="0" y="1620000"/>
                </a:lnTo>
                <a:lnTo>
                  <a:pt x="2" y="1620000"/>
                </a:lnTo>
                <a:cubicBezTo>
                  <a:pt x="298236" y="1620000"/>
                  <a:pt x="540002" y="1378234"/>
                  <a:pt x="540002" y="1080000"/>
                </a:cubicBezTo>
                <a:cubicBezTo>
                  <a:pt x="540002" y="781766"/>
                  <a:pt x="298236" y="540000"/>
                  <a:pt x="2" y="540000"/>
                </a:cubicBezTo>
                <a:close/>
              </a:path>
            </a:pathLst>
          </a:custGeom>
          <a:noFill/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45" name="Ombre1">
            <a:extLst>
              <a:ext uri="{FF2B5EF4-FFF2-40B4-BE49-F238E27FC236}">
                <a16:creationId xmlns:a16="http://schemas.microsoft.com/office/drawing/2014/main" id="{2C324F79-0665-4B5F-A2C3-07D7B148F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8975850"/>
            <a:ext cx="7560000" cy="563274"/>
          </a:xfrm>
          <a:prstGeom prst="rect">
            <a:avLst/>
          </a:prstGeom>
        </p:spPr>
      </p:pic>
      <p:sp>
        <p:nvSpPr>
          <p:cNvPr id="42" name="Picto1">
            <a:extLst>
              <a:ext uri="{FF2B5EF4-FFF2-40B4-BE49-F238E27FC236}">
                <a16:creationId xmlns:a16="http://schemas.microsoft.com/office/drawing/2014/main" id="{002359E0-E90C-4F2B-B642-7137A4726BA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20000" y="414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3" name="Espace réservé du texte 19">
            <a:extLst>
              <a:ext uri="{FF2B5EF4-FFF2-40B4-BE49-F238E27FC236}">
                <a16:creationId xmlns:a16="http://schemas.microsoft.com/office/drawing/2014/main" id="{281C75BB-E564-43B5-9046-A4BD2CA215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25395" y="3600000"/>
            <a:ext cx="7858601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44" name="Espace réservé du texte 42">
            <a:extLst>
              <a:ext uri="{FF2B5EF4-FFF2-40B4-BE49-F238E27FC236}">
                <a16:creationId xmlns:a16="http://schemas.microsoft.com/office/drawing/2014/main" id="{BECAFD42-10BB-4A89-ABB4-1FAA8A1A2E2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25388" y="5400000"/>
            <a:ext cx="7858601" cy="3539230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7418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TE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cxnSp>
        <p:nvCxnSpPr>
          <p:cNvPr id="24" name="Connecteur-gris1">
            <a:extLst>
              <a:ext uri="{FF2B5EF4-FFF2-40B4-BE49-F238E27FC236}">
                <a16:creationId xmlns:a16="http://schemas.microsoft.com/office/drawing/2014/main" id="{183F7646-E166-47AF-8FE5-2A9EBD3BCB49}"/>
              </a:ext>
            </a:extLst>
          </p:cNvPr>
          <p:cNvCxnSpPr>
            <a:cxnSpLocks/>
            <a:stCxn id="28" idx="5"/>
          </p:cNvCxnSpPr>
          <p:nvPr userDrawn="1"/>
        </p:nvCxnSpPr>
        <p:spPr>
          <a:xfrm flipH="1" flipV="1">
            <a:off x="2" y="5142703"/>
            <a:ext cx="9143998" cy="6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-rose1">
            <a:extLst>
              <a:ext uri="{FF2B5EF4-FFF2-40B4-BE49-F238E27FC236}">
                <a16:creationId xmlns:a16="http://schemas.microsoft.com/office/drawing/2014/main" id="{767ADF74-E4E0-4915-8047-AA97117FA65F}"/>
              </a:ext>
            </a:extLst>
          </p:cNvPr>
          <p:cNvCxnSpPr>
            <a:cxnSpLocks/>
            <a:stCxn id="28" idx="5"/>
          </p:cNvCxnSpPr>
          <p:nvPr userDrawn="1"/>
        </p:nvCxnSpPr>
        <p:spPr>
          <a:xfrm flipH="1" flipV="1">
            <a:off x="2" y="5142703"/>
            <a:ext cx="9143998" cy="6"/>
          </a:xfrm>
          <a:prstGeom prst="line">
            <a:avLst/>
          </a:prstGeom>
          <a:ln w="38100">
            <a:gradFill>
              <a:gsLst>
                <a:gs pos="30000">
                  <a:srgbClr val="EE7F0A"/>
                </a:gs>
                <a:gs pos="70000">
                  <a:srgbClr val="C40669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Ombre">
            <a:extLst>
              <a:ext uri="{FF2B5EF4-FFF2-40B4-BE49-F238E27FC236}">
                <a16:creationId xmlns:a16="http://schemas.microsoft.com/office/drawing/2014/main" id="{6D4A42A2-057A-410E-9E0D-46F2D371CD65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53" name="Titre">
            <a:extLst>
              <a:ext uri="{FF2B5EF4-FFF2-40B4-BE49-F238E27FC236}">
                <a16:creationId xmlns:a16="http://schemas.microsoft.com/office/drawing/2014/main" id="{9B0F9E61-0A8A-4E82-A11C-0C6F788D6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58" name="Sous-titre">
            <a:extLst>
              <a:ext uri="{FF2B5EF4-FFF2-40B4-BE49-F238E27FC236}">
                <a16:creationId xmlns:a16="http://schemas.microsoft.com/office/drawing/2014/main" id="{15491F73-8550-49ED-B8F5-499F63E06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26" name="Triangle-gris">
            <a:extLst>
              <a:ext uri="{FF2B5EF4-FFF2-40B4-BE49-F238E27FC236}">
                <a16:creationId xmlns:a16="http://schemas.microsoft.com/office/drawing/2014/main" id="{ABC29C9F-1031-44BB-908F-83D2359F735C}"/>
              </a:ext>
            </a:extLst>
          </p:cNvPr>
          <p:cNvSpPr/>
          <p:nvPr userDrawn="1"/>
        </p:nvSpPr>
        <p:spPr>
          <a:xfrm rot="2700000">
            <a:off x="8847299" y="4846008"/>
            <a:ext cx="593402" cy="593402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7" name="Rectangle-gris">
            <a:extLst>
              <a:ext uri="{FF2B5EF4-FFF2-40B4-BE49-F238E27FC236}">
                <a16:creationId xmlns:a16="http://schemas.microsoft.com/office/drawing/2014/main" id="{BD98A971-97CB-41EC-A1FB-33CC145AAEDF}"/>
              </a:ext>
            </a:extLst>
          </p:cNvPr>
          <p:cNvSpPr/>
          <p:nvPr userDrawn="1"/>
        </p:nvSpPr>
        <p:spPr>
          <a:xfrm>
            <a:off x="4598919" y="4924376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28" name="Triangle">
            <a:extLst>
              <a:ext uri="{FF2B5EF4-FFF2-40B4-BE49-F238E27FC236}">
                <a16:creationId xmlns:a16="http://schemas.microsoft.com/office/drawing/2014/main" id="{564B5C99-3057-4F8E-921E-4704FD72FC7C}"/>
              </a:ext>
            </a:extLst>
          </p:cNvPr>
          <p:cNvSpPr/>
          <p:nvPr userDrawn="1"/>
        </p:nvSpPr>
        <p:spPr>
          <a:xfrm rot="2700000">
            <a:off x="8847299" y="4846008"/>
            <a:ext cx="593402" cy="593402"/>
          </a:xfrm>
          <a:prstGeom prst="rtTriangle">
            <a:avLst/>
          </a:prstGeom>
          <a:solidFill>
            <a:srgbClr val="EE7F0A"/>
          </a:solidFill>
          <a:ln>
            <a:solidFill>
              <a:srgbClr val="EF7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45" name="Rectangle">
            <a:extLst>
              <a:ext uri="{FF2B5EF4-FFF2-40B4-BE49-F238E27FC236}">
                <a16:creationId xmlns:a16="http://schemas.microsoft.com/office/drawing/2014/main" id="{6F440BF5-ABF3-489E-BE31-5320A5D73989}"/>
              </a:ext>
            </a:extLst>
          </p:cNvPr>
          <p:cNvSpPr/>
          <p:nvPr userDrawn="1"/>
        </p:nvSpPr>
        <p:spPr>
          <a:xfrm>
            <a:off x="4598919" y="4924376"/>
            <a:ext cx="365760" cy="365760"/>
          </a:xfrm>
          <a:prstGeom prst="rect">
            <a:avLst/>
          </a:prstGeom>
          <a:solidFill>
            <a:srgbClr val="C40669"/>
          </a:solidFill>
          <a:ln>
            <a:solidFill>
              <a:srgbClr val="C406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fr-FR" altLang="ja-JP" noProof="0" dirty="0">
              <a:latin typeface="+mn-lt"/>
            </a:endParaRPr>
          </a:p>
        </p:txBody>
      </p:sp>
      <p:sp>
        <p:nvSpPr>
          <p:cNvPr id="47" name="Marge">
            <a:extLst>
              <a:ext uri="{FF2B5EF4-FFF2-40B4-BE49-F238E27FC236}">
                <a16:creationId xmlns:a16="http://schemas.microsoft.com/office/drawing/2014/main" id="{A3A46B20-0423-407E-89DE-E807E5677AD9}"/>
              </a:ext>
            </a:extLst>
          </p:cNvPr>
          <p:cNvSpPr/>
          <p:nvPr userDrawn="1"/>
        </p:nvSpPr>
        <p:spPr>
          <a:xfrm>
            <a:off x="9925200" y="3600000"/>
            <a:ext cx="1080000" cy="5400000"/>
          </a:xfrm>
          <a:custGeom>
            <a:avLst/>
            <a:gdLst>
              <a:gd name="connsiteX0" fmla="*/ 900018 w 1080000"/>
              <a:gd name="connsiteY0" fmla="*/ 0 h 5400000"/>
              <a:gd name="connsiteX1" fmla="*/ 1080000 w 1080000"/>
              <a:gd name="connsiteY1" fmla="*/ 0 h 5400000"/>
              <a:gd name="connsiteX2" fmla="*/ 1080000 w 1080000"/>
              <a:gd name="connsiteY2" fmla="*/ 540000 h 5400000"/>
              <a:gd name="connsiteX3" fmla="*/ 540000 w 1080000"/>
              <a:gd name="connsiteY3" fmla="*/ 1080000 h 5400000"/>
              <a:gd name="connsiteX4" fmla="*/ 1080000 w 1080000"/>
              <a:gd name="connsiteY4" fmla="*/ 1620000 h 5400000"/>
              <a:gd name="connsiteX5" fmla="*/ 1080000 w 1080000"/>
              <a:gd name="connsiteY5" fmla="*/ 5400000 h 5400000"/>
              <a:gd name="connsiteX6" fmla="*/ 900018 w 1080000"/>
              <a:gd name="connsiteY6" fmla="*/ 5400000 h 5400000"/>
              <a:gd name="connsiteX7" fmla="*/ 0 w 1080000"/>
              <a:gd name="connsiteY7" fmla="*/ 5400000 h 5400000"/>
              <a:gd name="connsiteX8" fmla="*/ 0 w 1080000"/>
              <a:gd name="connsiteY8" fmla="*/ 4499982 h 5400000"/>
              <a:gd name="connsiteX9" fmla="*/ 0 w 1080000"/>
              <a:gd name="connsiteY9" fmla="*/ 1480550 h 5400000"/>
              <a:gd name="connsiteX10" fmla="*/ 0 w 1080000"/>
              <a:gd name="connsiteY10" fmla="*/ 900018 h 5400000"/>
              <a:gd name="connsiteX11" fmla="*/ 900018 w 1080000"/>
              <a:gd name="connsiteY11" fmla="*/ 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000" h="5400000">
                <a:moveTo>
                  <a:pt x="900018" y="0"/>
                </a:moveTo>
                <a:lnTo>
                  <a:pt x="1080000" y="0"/>
                </a:lnTo>
                <a:lnTo>
                  <a:pt x="1080000" y="540000"/>
                </a:lnTo>
                <a:cubicBezTo>
                  <a:pt x="781766" y="540000"/>
                  <a:pt x="540000" y="781766"/>
                  <a:pt x="540000" y="1080000"/>
                </a:cubicBezTo>
                <a:cubicBezTo>
                  <a:pt x="540000" y="1378234"/>
                  <a:pt x="781766" y="1620000"/>
                  <a:pt x="1080000" y="1620000"/>
                </a:cubicBezTo>
                <a:lnTo>
                  <a:pt x="1080000" y="5400000"/>
                </a:lnTo>
                <a:lnTo>
                  <a:pt x="900018" y="5400000"/>
                </a:lnTo>
                <a:lnTo>
                  <a:pt x="0" y="5400000"/>
                </a:lnTo>
                <a:lnTo>
                  <a:pt x="0" y="4499982"/>
                </a:lnTo>
                <a:lnTo>
                  <a:pt x="0" y="1480550"/>
                </a:lnTo>
                <a:lnTo>
                  <a:pt x="0" y="900018"/>
                </a:lnTo>
                <a:cubicBezTo>
                  <a:pt x="0" y="402952"/>
                  <a:pt x="402952" y="0"/>
                  <a:pt x="900018" y="0"/>
                </a:cubicBezTo>
                <a:close/>
              </a:path>
            </a:pathLst>
          </a:custGeom>
          <a:gradFill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95E24482-1715-4AE9-90DC-168100BDD92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1005091" y="3600000"/>
            <a:ext cx="6120109" cy="5400000"/>
          </a:xfrm>
          <a:custGeom>
            <a:avLst/>
            <a:gdLst>
              <a:gd name="connsiteX0" fmla="*/ 2 w 6120109"/>
              <a:gd name="connsiteY0" fmla="*/ 0 h 5400000"/>
              <a:gd name="connsiteX1" fmla="*/ 900127 w 6120109"/>
              <a:gd name="connsiteY1" fmla="*/ 0 h 5400000"/>
              <a:gd name="connsiteX2" fmla="*/ 2532428 w 6120109"/>
              <a:gd name="connsiteY2" fmla="*/ 0 h 5400000"/>
              <a:gd name="connsiteX3" fmla="*/ 3587576 w 6120109"/>
              <a:gd name="connsiteY3" fmla="*/ 0 h 5400000"/>
              <a:gd name="connsiteX4" fmla="*/ 5220091 w 6120109"/>
              <a:gd name="connsiteY4" fmla="*/ 0 h 5400000"/>
              <a:gd name="connsiteX5" fmla="*/ 6120001 w 6120109"/>
              <a:gd name="connsiteY5" fmla="*/ 0 h 5400000"/>
              <a:gd name="connsiteX6" fmla="*/ 6120001 w 6120109"/>
              <a:gd name="connsiteY6" fmla="*/ 897880 h 5400000"/>
              <a:gd name="connsiteX7" fmla="*/ 6120109 w 6120109"/>
              <a:gd name="connsiteY7" fmla="*/ 900018 h 5400000"/>
              <a:gd name="connsiteX8" fmla="*/ 6120109 w 6120109"/>
              <a:gd name="connsiteY8" fmla="*/ 4499982 h 5400000"/>
              <a:gd name="connsiteX9" fmla="*/ 5220091 w 6120109"/>
              <a:gd name="connsiteY9" fmla="*/ 5400000 h 5400000"/>
              <a:gd name="connsiteX10" fmla="*/ 3587576 w 6120109"/>
              <a:gd name="connsiteY10" fmla="*/ 5400000 h 5400000"/>
              <a:gd name="connsiteX11" fmla="*/ 900127 w 6120109"/>
              <a:gd name="connsiteY11" fmla="*/ 5400000 h 5400000"/>
              <a:gd name="connsiteX12" fmla="*/ 2 w 6120109"/>
              <a:gd name="connsiteY12" fmla="*/ 5400000 h 5400000"/>
              <a:gd name="connsiteX13" fmla="*/ 2 w 6120109"/>
              <a:gd name="connsiteY13" fmla="*/ 2883458 h 5400000"/>
              <a:gd name="connsiteX14" fmla="*/ 109 w 6120109"/>
              <a:gd name="connsiteY14" fmla="*/ 2883458 h 5400000"/>
              <a:gd name="connsiteX15" fmla="*/ 109 w 6120109"/>
              <a:gd name="connsiteY15" fmla="*/ 2516542 h 5400000"/>
              <a:gd name="connsiteX16" fmla="*/ 2 w 6120109"/>
              <a:gd name="connsiteY16" fmla="*/ 2516542 h 5400000"/>
              <a:gd name="connsiteX17" fmla="*/ 2 w 6120109"/>
              <a:gd name="connsiteY17" fmla="*/ 1621394 h 5400000"/>
              <a:gd name="connsiteX18" fmla="*/ 0 w 6120109"/>
              <a:gd name="connsiteY18" fmla="*/ 1621394 h 5400000"/>
              <a:gd name="connsiteX19" fmla="*/ 0 w 6120109"/>
              <a:gd name="connsiteY19" fmla="*/ 1619989 h 5400000"/>
              <a:gd name="connsiteX20" fmla="*/ 109 w 6120109"/>
              <a:gd name="connsiteY20" fmla="*/ 1620000 h 5400000"/>
              <a:gd name="connsiteX21" fmla="*/ 540109 w 6120109"/>
              <a:gd name="connsiteY21" fmla="*/ 1080000 h 5400000"/>
              <a:gd name="connsiteX22" fmla="*/ 109 w 6120109"/>
              <a:gd name="connsiteY22" fmla="*/ 540000 h 5400000"/>
              <a:gd name="connsiteX23" fmla="*/ 2 w 6120109"/>
              <a:gd name="connsiteY23" fmla="*/ 540011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20109" h="5400000">
                <a:moveTo>
                  <a:pt x="2" y="0"/>
                </a:moveTo>
                <a:lnTo>
                  <a:pt x="900127" y="0"/>
                </a:lnTo>
                <a:lnTo>
                  <a:pt x="2532428" y="0"/>
                </a:lnTo>
                <a:lnTo>
                  <a:pt x="3587576" y="0"/>
                </a:lnTo>
                <a:lnTo>
                  <a:pt x="5220091" y="0"/>
                </a:lnTo>
                <a:lnTo>
                  <a:pt x="6120001" y="0"/>
                </a:lnTo>
                <a:lnTo>
                  <a:pt x="6120001" y="897880"/>
                </a:lnTo>
                <a:lnTo>
                  <a:pt x="6120109" y="900018"/>
                </a:lnTo>
                <a:lnTo>
                  <a:pt x="6120109" y="4499982"/>
                </a:lnTo>
                <a:cubicBezTo>
                  <a:pt x="6120109" y="4997048"/>
                  <a:pt x="5717157" y="5400000"/>
                  <a:pt x="5220091" y="5400000"/>
                </a:cubicBezTo>
                <a:lnTo>
                  <a:pt x="3587576" y="5400000"/>
                </a:lnTo>
                <a:lnTo>
                  <a:pt x="900127" y="5400000"/>
                </a:lnTo>
                <a:lnTo>
                  <a:pt x="2" y="5400000"/>
                </a:lnTo>
                <a:lnTo>
                  <a:pt x="2" y="2883458"/>
                </a:lnTo>
                <a:lnTo>
                  <a:pt x="109" y="2883458"/>
                </a:lnTo>
                <a:lnTo>
                  <a:pt x="109" y="2516542"/>
                </a:lnTo>
                <a:lnTo>
                  <a:pt x="2" y="2516542"/>
                </a:lnTo>
                <a:lnTo>
                  <a:pt x="2" y="1621394"/>
                </a:lnTo>
                <a:lnTo>
                  <a:pt x="0" y="1621394"/>
                </a:lnTo>
                <a:lnTo>
                  <a:pt x="0" y="1619989"/>
                </a:lnTo>
                <a:lnTo>
                  <a:pt x="109" y="1620000"/>
                </a:lnTo>
                <a:cubicBezTo>
                  <a:pt x="298343" y="1620000"/>
                  <a:pt x="540109" y="1378234"/>
                  <a:pt x="540109" y="1080000"/>
                </a:cubicBezTo>
                <a:cubicBezTo>
                  <a:pt x="540109" y="781766"/>
                  <a:pt x="298343" y="540000"/>
                  <a:pt x="109" y="540000"/>
                </a:cubicBezTo>
                <a:lnTo>
                  <a:pt x="2" y="540011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54" name="Ombre1">
            <a:extLst>
              <a:ext uri="{FF2B5EF4-FFF2-40B4-BE49-F238E27FC236}">
                <a16:creationId xmlns:a16="http://schemas.microsoft.com/office/drawing/2014/main" id="{838D4030-9FCC-4717-A194-CE0C71ABCF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00" y="8975850"/>
            <a:ext cx="7560000" cy="563274"/>
          </a:xfrm>
          <a:prstGeom prst="rect">
            <a:avLst/>
          </a:prstGeom>
        </p:spPr>
      </p:pic>
      <p:sp>
        <p:nvSpPr>
          <p:cNvPr id="49" name="Picto1">
            <a:extLst>
              <a:ext uri="{FF2B5EF4-FFF2-40B4-BE49-F238E27FC236}">
                <a16:creationId xmlns:a16="http://schemas.microsoft.com/office/drawing/2014/main" id="{298A5847-F640-4C84-BA97-506CC4EC6C6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465200" y="41400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62FED1F1-F2A4-454E-A10A-7F8E35CE50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0000" y="3600000"/>
            <a:ext cx="7858601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51" name="Espace réservé du texte 42">
            <a:extLst>
              <a:ext uri="{FF2B5EF4-FFF2-40B4-BE49-F238E27FC236}">
                <a16:creationId xmlns:a16="http://schemas.microsoft.com/office/drawing/2014/main" id="{068F3519-F8D4-4984-86DD-91A2369A34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5400000"/>
            <a:ext cx="7858601" cy="3539230"/>
          </a:xfrm>
        </p:spPr>
        <p:txBody>
          <a:bodyPr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2630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ES STE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17" name="Ombre">
            <a:extLst>
              <a:ext uri="{FF2B5EF4-FFF2-40B4-BE49-F238E27FC236}">
                <a16:creationId xmlns:a16="http://schemas.microsoft.com/office/drawing/2014/main" id="{98A1477C-7459-44E9-9FE4-997DBE157CA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7" name="Step1">
            <a:extLst>
              <a:ext uri="{FF2B5EF4-FFF2-40B4-BE49-F238E27FC236}">
                <a16:creationId xmlns:a16="http://schemas.microsoft.com/office/drawing/2014/main" id="{8A7B7AD0-9034-439E-A1BB-7EC733566409}"/>
              </a:ext>
            </a:extLst>
          </p:cNvPr>
          <p:cNvSpPr>
            <a:spLocks noChangeAspect="1"/>
          </p:cNvSpPr>
          <p:nvPr userDrawn="1"/>
        </p:nvSpPr>
        <p:spPr>
          <a:xfrm>
            <a:off x="7404176" y="2537814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5" name="Picto1">
            <a:extLst>
              <a:ext uri="{FF2B5EF4-FFF2-40B4-BE49-F238E27FC236}">
                <a16:creationId xmlns:a16="http://schemas.microsoft.com/office/drawing/2014/main" id="{74B38106-2524-444F-9845-A9E4EEFCDA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28176" y="2859174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2159104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ES STE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7" name="Step1">
            <a:extLst>
              <a:ext uri="{FF2B5EF4-FFF2-40B4-BE49-F238E27FC236}">
                <a16:creationId xmlns:a16="http://schemas.microsoft.com/office/drawing/2014/main" id="{8A7B7AD0-9034-439E-A1BB-7EC733566409}"/>
              </a:ext>
            </a:extLst>
          </p:cNvPr>
          <p:cNvSpPr>
            <a:spLocks noChangeAspect="1"/>
          </p:cNvSpPr>
          <p:nvPr userDrawn="1"/>
        </p:nvSpPr>
        <p:spPr>
          <a:xfrm>
            <a:off x="7404176" y="2537814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8" name="Step2">
            <a:extLst>
              <a:ext uri="{FF2B5EF4-FFF2-40B4-BE49-F238E27FC236}">
                <a16:creationId xmlns:a16="http://schemas.microsoft.com/office/drawing/2014/main" id="{D0FD80BC-1040-45AD-8A02-032FAF5D7BA7}"/>
              </a:ext>
            </a:extLst>
          </p:cNvPr>
          <p:cNvSpPr>
            <a:spLocks noChangeAspect="1"/>
          </p:cNvSpPr>
          <p:nvPr userDrawn="1"/>
        </p:nvSpPr>
        <p:spPr>
          <a:xfrm rot="-9900000">
            <a:off x="6906122" y="4783706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5" name="Picto1">
            <a:extLst>
              <a:ext uri="{FF2B5EF4-FFF2-40B4-BE49-F238E27FC236}">
                <a16:creationId xmlns:a16="http://schemas.microsoft.com/office/drawing/2014/main" id="{74B38106-2524-444F-9845-A9E4EEFCDA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28176" y="2859174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6" name="Picto2">
            <a:extLst>
              <a:ext uri="{FF2B5EF4-FFF2-40B4-BE49-F238E27FC236}">
                <a16:creationId xmlns:a16="http://schemas.microsoft.com/office/drawing/2014/main" id="{0D94AA68-7605-439A-9ECF-F32830AD52D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27318" y="5107706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8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8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182177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ES STE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7" name="Step1">
            <a:extLst>
              <a:ext uri="{FF2B5EF4-FFF2-40B4-BE49-F238E27FC236}">
                <a16:creationId xmlns:a16="http://schemas.microsoft.com/office/drawing/2014/main" id="{8A7B7AD0-9034-439E-A1BB-7EC733566409}"/>
              </a:ext>
            </a:extLst>
          </p:cNvPr>
          <p:cNvSpPr>
            <a:spLocks noChangeAspect="1"/>
          </p:cNvSpPr>
          <p:nvPr userDrawn="1"/>
        </p:nvSpPr>
        <p:spPr>
          <a:xfrm>
            <a:off x="7404176" y="2537814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8" name="Step2">
            <a:extLst>
              <a:ext uri="{FF2B5EF4-FFF2-40B4-BE49-F238E27FC236}">
                <a16:creationId xmlns:a16="http://schemas.microsoft.com/office/drawing/2014/main" id="{D0FD80BC-1040-45AD-8A02-032FAF5D7BA7}"/>
              </a:ext>
            </a:extLst>
          </p:cNvPr>
          <p:cNvSpPr>
            <a:spLocks noChangeAspect="1"/>
          </p:cNvSpPr>
          <p:nvPr userDrawn="1"/>
        </p:nvSpPr>
        <p:spPr>
          <a:xfrm rot="-9900000">
            <a:off x="6906122" y="4783706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9" name="Step3">
            <a:extLst>
              <a:ext uri="{FF2B5EF4-FFF2-40B4-BE49-F238E27FC236}">
                <a16:creationId xmlns:a16="http://schemas.microsoft.com/office/drawing/2014/main" id="{314ECE12-64ED-44F9-9DFD-2EB4F7F50748}"/>
              </a:ext>
            </a:extLst>
          </p:cNvPr>
          <p:cNvSpPr>
            <a:spLocks noChangeAspect="1"/>
          </p:cNvSpPr>
          <p:nvPr userDrawn="1"/>
        </p:nvSpPr>
        <p:spPr>
          <a:xfrm>
            <a:off x="9178352" y="4961611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5" name="Picto1">
            <a:extLst>
              <a:ext uri="{FF2B5EF4-FFF2-40B4-BE49-F238E27FC236}">
                <a16:creationId xmlns:a16="http://schemas.microsoft.com/office/drawing/2014/main" id="{74B38106-2524-444F-9845-A9E4EEFCDA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28176" y="2859174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6" name="Picto2">
            <a:extLst>
              <a:ext uri="{FF2B5EF4-FFF2-40B4-BE49-F238E27FC236}">
                <a16:creationId xmlns:a16="http://schemas.microsoft.com/office/drawing/2014/main" id="{0D94AA68-7605-439A-9ECF-F32830AD52D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27318" y="5107706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7" name="Picto3">
            <a:extLst>
              <a:ext uri="{FF2B5EF4-FFF2-40B4-BE49-F238E27FC236}">
                <a16:creationId xmlns:a16="http://schemas.microsoft.com/office/drawing/2014/main" id="{DA2F614B-50D8-4283-ABC2-46D34C15CDD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502352" y="5288251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8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8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88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88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920405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TAPES STE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728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7" name="Step1">
            <a:extLst>
              <a:ext uri="{FF2B5EF4-FFF2-40B4-BE49-F238E27FC236}">
                <a16:creationId xmlns:a16="http://schemas.microsoft.com/office/drawing/2014/main" id="{8A7B7AD0-9034-439E-A1BB-7EC733566409}"/>
              </a:ext>
            </a:extLst>
          </p:cNvPr>
          <p:cNvSpPr>
            <a:spLocks noChangeAspect="1"/>
          </p:cNvSpPr>
          <p:nvPr userDrawn="1"/>
        </p:nvSpPr>
        <p:spPr>
          <a:xfrm>
            <a:off x="7404176" y="2537814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8" name="Step2">
            <a:extLst>
              <a:ext uri="{FF2B5EF4-FFF2-40B4-BE49-F238E27FC236}">
                <a16:creationId xmlns:a16="http://schemas.microsoft.com/office/drawing/2014/main" id="{D0FD80BC-1040-45AD-8A02-032FAF5D7BA7}"/>
              </a:ext>
            </a:extLst>
          </p:cNvPr>
          <p:cNvSpPr>
            <a:spLocks noChangeAspect="1"/>
          </p:cNvSpPr>
          <p:nvPr userDrawn="1"/>
        </p:nvSpPr>
        <p:spPr>
          <a:xfrm rot="-9900000">
            <a:off x="6906122" y="4783706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9" name="Step3">
            <a:extLst>
              <a:ext uri="{FF2B5EF4-FFF2-40B4-BE49-F238E27FC236}">
                <a16:creationId xmlns:a16="http://schemas.microsoft.com/office/drawing/2014/main" id="{314ECE12-64ED-44F9-9DFD-2EB4F7F50748}"/>
              </a:ext>
            </a:extLst>
          </p:cNvPr>
          <p:cNvSpPr>
            <a:spLocks noChangeAspect="1"/>
          </p:cNvSpPr>
          <p:nvPr userDrawn="1"/>
        </p:nvSpPr>
        <p:spPr>
          <a:xfrm>
            <a:off x="9178352" y="4961611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4" name="Step4">
            <a:extLst>
              <a:ext uri="{FF2B5EF4-FFF2-40B4-BE49-F238E27FC236}">
                <a16:creationId xmlns:a16="http://schemas.microsoft.com/office/drawing/2014/main" id="{49AB04C2-3608-4413-BDD1-E6B477A07D3A}"/>
              </a:ext>
            </a:extLst>
          </p:cNvPr>
          <p:cNvSpPr>
            <a:spLocks noChangeAspect="1"/>
          </p:cNvSpPr>
          <p:nvPr userDrawn="1"/>
        </p:nvSpPr>
        <p:spPr>
          <a:xfrm rot="-9900000">
            <a:off x="8710711" y="7190884"/>
            <a:ext cx="2448000" cy="2448000"/>
          </a:xfrm>
          <a:prstGeom prst="blockArc">
            <a:avLst>
              <a:gd name="adj1" fmla="val 10800000"/>
              <a:gd name="adj2" fmla="val 5426329"/>
              <a:gd name="adj3" fmla="val 6461"/>
            </a:avLst>
          </a:prstGeom>
          <a:gradFill>
            <a:gsLst>
              <a:gs pos="30000">
                <a:srgbClr val="C40669"/>
              </a:gs>
              <a:gs pos="100000">
                <a:srgbClr val="EE7F0A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5" name="Picto1">
            <a:extLst>
              <a:ext uri="{FF2B5EF4-FFF2-40B4-BE49-F238E27FC236}">
                <a16:creationId xmlns:a16="http://schemas.microsoft.com/office/drawing/2014/main" id="{74B38106-2524-444F-9845-A9E4EEFCDA7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28176" y="2859174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6" name="Picto2">
            <a:extLst>
              <a:ext uri="{FF2B5EF4-FFF2-40B4-BE49-F238E27FC236}">
                <a16:creationId xmlns:a16="http://schemas.microsoft.com/office/drawing/2014/main" id="{0D94AA68-7605-439A-9ECF-F32830AD52D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27318" y="5107706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7" name="Picto3">
            <a:extLst>
              <a:ext uri="{FF2B5EF4-FFF2-40B4-BE49-F238E27FC236}">
                <a16:creationId xmlns:a16="http://schemas.microsoft.com/office/drawing/2014/main" id="{DA2F614B-50D8-4283-ABC2-46D34C15CDD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502352" y="5288251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58" name="Picto4">
            <a:extLst>
              <a:ext uri="{FF2B5EF4-FFF2-40B4-BE49-F238E27FC236}">
                <a16:creationId xmlns:a16="http://schemas.microsoft.com/office/drawing/2014/main" id="{78C18922-FFE5-456E-A85E-B51D1EA65D9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34711" y="7514884"/>
            <a:ext cx="1800000" cy="180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8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4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8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880000" y="28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1880000" y="36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50" name="Espace réservé du texte 19">
            <a:extLst>
              <a:ext uri="{FF2B5EF4-FFF2-40B4-BE49-F238E27FC236}">
                <a16:creationId xmlns:a16="http://schemas.microsoft.com/office/drawing/2014/main" id="{63A1929D-4C5F-4955-94AD-074CBB72D1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320000" y="6480000"/>
            <a:ext cx="360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4. Titre</a:t>
            </a:r>
          </a:p>
        </p:txBody>
      </p:sp>
      <p:sp>
        <p:nvSpPr>
          <p:cNvPr id="51" name="Espace réservé du texte 59">
            <a:extLst>
              <a:ext uri="{FF2B5EF4-FFF2-40B4-BE49-F238E27FC236}">
                <a16:creationId xmlns:a16="http://schemas.microsoft.com/office/drawing/2014/main" id="{ABD17ACF-229B-4865-BF3D-8F40BF0D59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3320000" y="7200000"/>
            <a:ext cx="360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4055250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R / CO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cxnSp>
        <p:nvCxnSpPr>
          <p:cNvPr id="30" name="Connecteur-gris">
            <a:extLst>
              <a:ext uri="{FF2B5EF4-FFF2-40B4-BE49-F238E27FC236}">
                <a16:creationId xmlns:a16="http://schemas.microsoft.com/office/drawing/2014/main" id="{CDB1C9AF-871F-4F5C-B2E7-941DBA6F3198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6608" y="10363"/>
            <a:ext cx="13222706" cy="10307118"/>
          </a:xfrm>
          <a:prstGeom prst="line">
            <a:avLst/>
          </a:prstGeom>
          <a:ln w="889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-rose">
            <a:extLst>
              <a:ext uri="{FF2B5EF4-FFF2-40B4-BE49-F238E27FC236}">
                <a16:creationId xmlns:a16="http://schemas.microsoft.com/office/drawing/2014/main" id="{4420D8AD-93F8-4957-855E-85B43823C7A3}"/>
              </a:ext>
            </a:extLst>
          </p:cNvPr>
          <p:cNvCxnSpPr>
            <a:cxnSpLocks/>
          </p:cNvCxnSpPr>
          <p:nvPr userDrawn="1"/>
        </p:nvCxnSpPr>
        <p:spPr>
          <a:xfrm flipV="1">
            <a:off x="2324100" y="10363"/>
            <a:ext cx="13235214" cy="10307117"/>
          </a:xfrm>
          <a:prstGeom prst="line">
            <a:avLst/>
          </a:prstGeom>
          <a:ln w="38100">
            <a:gradFill>
              <a:gsLst>
                <a:gs pos="30000">
                  <a:srgbClr val="C40669"/>
                </a:gs>
                <a:gs pos="100000">
                  <a:srgbClr val="EE7F0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mbre">
            <a:extLst>
              <a:ext uri="{FF2B5EF4-FFF2-40B4-BE49-F238E27FC236}">
                <a16:creationId xmlns:a16="http://schemas.microsoft.com/office/drawing/2014/main" id="{7F9F13E5-1A9B-48C0-AD96-A191D79B981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9720000" cy="1108052"/>
          </a:xfrm>
          <a:prstGeom prst="rect">
            <a:avLst/>
          </a:prstGeom>
        </p:spPr>
      </p:pic>
      <p:sp>
        <p:nvSpPr>
          <p:cNvPr id="27" name="Titre">
            <a:extLst>
              <a:ext uri="{FF2B5EF4-FFF2-40B4-BE49-F238E27FC236}">
                <a16:creationId xmlns:a16="http://schemas.microsoft.com/office/drawing/2014/main" id="{0A4C1571-8351-4877-828A-16529DFC0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9720000" cy="900000"/>
          </a:xfrm>
          <a:noFill/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28" name="Sous-titre">
            <a:extLst>
              <a:ext uri="{FF2B5EF4-FFF2-40B4-BE49-F238E27FC236}">
                <a16:creationId xmlns:a16="http://schemas.microsoft.com/office/drawing/2014/main" id="{645C32F0-975C-42E0-B60B-749365144B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9720000" cy="522095"/>
          </a:xfrm>
          <a:noFill/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38" name="Ombre1">
            <a:extLst>
              <a:ext uri="{FF2B5EF4-FFF2-40B4-BE49-F238E27FC236}">
                <a16:creationId xmlns:a16="http://schemas.microsoft.com/office/drawing/2014/main" id="{CA1071CD-22B1-45B6-BF9B-4A84A013B1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9" y="6522902"/>
            <a:ext cx="6228000" cy="765937"/>
          </a:xfrm>
          <a:prstGeom prst="rect">
            <a:avLst/>
          </a:prstGeom>
        </p:spPr>
      </p:pic>
      <p:sp>
        <p:nvSpPr>
          <p:cNvPr id="42" name="Marge1">
            <a:extLst>
              <a:ext uri="{FF2B5EF4-FFF2-40B4-BE49-F238E27FC236}">
                <a16:creationId xmlns:a16="http://schemas.microsoft.com/office/drawing/2014/main" id="{FF03A290-FF2A-4E52-B901-275B2F985591}"/>
              </a:ext>
            </a:extLst>
          </p:cNvPr>
          <p:cNvSpPr>
            <a:spLocks/>
          </p:cNvSpPr>
          <p:nvPr userDrawn="1"/>
        </p:nvSpPr>
        <p:spPr bwMode="auto">
          <a:xfrm>
            <a:off x="523639" y="2631827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Picto1">
            <a:extLst>
              <a:ext uri="{FF2B5EF4-FFF2-40B4-BE49-F238E27FC236}">
                <a16:creationId xmlns:a16="http://schemas.microsoft.com/office/drawing/2014/main" id="{58881E73-F044-4491-90FF-70F52C28F83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6056" y="2972474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pic>
        <p:nvPicPr>
          <p:cNvPr id="45" name="Ombre2">
            <a:extLst>
              <a:ext uri="{FF2B5EF4-FFF2-40B4-BE49-F238E27FC236}">
                <a16:creationId xmlns:a16="http://schemas.microsoft.com/office/drawing/2014/main" id="{5213B023-C99B-43E8-ACFA-04E424232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361" y="8332441"/>
            <a:ext cx="6228000" cy="765937"/>
          </a:xfrm>
          <a:prstGeom prst="rect">
            <a:avLst/>
          </a:prstGeom>
        </p:spPr>
      </p:pic>
      <p:sp>
        <p:nvSpPr>
          <p:cNvPr id="46" name="Marge2">
            <a:extLst>
              <a:ext uri="{FF2B5EF4-FFF2-40B4-BE49-F238E27FC236}">
                <a16:creationId xmlns:a16="http://schemas.microsoft.com/office/drawing/2014/main" id="{D02C42B2-5534-4FF3-8DF6-124E42D48FED}"/>
              </a:ext>
            </a:extLst>
          </p:cNvPr>
          <p:cNvSpPr>
            <a:spLocks/>
          </p:cNvSpPr>
          <p:nvPr userDrawn="1"/>
        </p:nvSpPr>
        <p:spPr bwMode="auto">
          <a:xfrm>
            <a:off x="11564361" y="4441366"/>
            <a:ext cx="821532" cy="3930838"/>
          </a:xfrm>
          <a:custGeom>
            <a:avLst/>
            <a:gdLst>
              <a:gd name="connsiteX0" fmla="*/ 191054 w 821532"/>
              <a:gd name="connsiteY0" fmla="*/ 0 h 3930838"/>
              <a:gd name="connsiteX1" fmla="*/ 821532 w 821532"/>
              <a:gd name="connsiteY1" fmla="*/ 0 h 3930838"/>
              <a:gd name="connsiteX2" fmla="*/ 821532 w 821532"/>
              <a:gd name="connsiteY2" fmla="*/ 168903 h 3930838"/>
              <a:gd name="connsiteX3" fmla="*/ 821532 w 821532"/>
              <a:gd name="connsiteY3" fmla="*/ 340826 h 3930838"/>
              <a:gd name="connsiteX4" fmla="*/ 682289 w 821532"/>
              <a:gd name="connsiteY4" fmla="*/ 368938 h 3930838"/>
              <a:gd name="connsiteX5" fmla="*/ 462417 w 821532"/>
              <a:gd name="connsiteY5" fmla="*/ 700647 h 3930838"/>
              <a:gd name="connsiteX6" fmla="*/ 682289 w 821532"/>
              <a:gd name="connsiteY6" fmla="*/ 1032357 h 3930838"/>
              <a:gd name="connsiteX7" fmla="*/ 821532 w 821532"/>
              <a:gd name="connsiteY7" fmla="*/ 1060468 h 3930838"/>
              <a:gd name="connsiteX8" fmla="*/ 821532 w 821532"/>
              <a:gd name="connsiteY8" fmla="*/ 1243742 h 3930838"/>
              <a:gd name="connsiteX9" fmla="*/ 821532 w 821532"/>
              <a:gd name="connsiteY9" fmla="*/ 3930838 h 3930838"/>
              <a:gd name="connsiteX10" fmla="*/ 0 w 821532"/>
              <a:gd name="connsiteY10" fmla="*/ 3930838 h 3930838"/>
              <a:gd name="connsiteX11" fmla="*/ 0 w 821532"/>
              <a:gd name="connsiteY11" fmla="*/ 3740021 h 3930838"/>
              <a:gd name="connsiteX12" fmla="*/ 0 w 821532"/>
              <a:gd name="connsiteY12" fmla="*/ 190818 h 3930838"/>
              <a:gd name="connsiteX13" fmla="*/ 191054 w 821532"/>
              <a:gd name="connsiteY13" fmla="*/ 0 h 39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1532" h="3930838">
                <a:moveTo>
                  <a:pt x="191054" y="0"/>
                </a:moveTo>
                <a:cubicBezTo>
                  <a:pt x="821532" y="0"/>
                  <a:pt x="821532" y="0"/>
                  <a:pt x="821532" y="0"/>
                </a:cubicBezTo>
                <a:cubicBezTo>
                  <a:pt x="821532" y="0"/>
                  <a:pt x="821532" y="61420"/>
                  <a:pt x="821532" y="168903"/>
                </a:cubicBezTo>
                <a:lnTo>
                  <a:pt x="821532" y="340826"/>
                </a:lnTo>
                <a:lnTo>
                  <a:pt x="682289" y="368938"/>
                </a:lnTo>
                <a:cubicBezTo>
                  <a:pt x="553079" y="423589"/>
                  <a:pt x="462417" y="551530"/>
                  <a:pt x="462417" y="700647"/>
                </a:cubicBezTo>
                <a:cubicBezTo>
                  <a:pt x="462417" y="849764"/>
                  <a:pt x="553079" y="977706"/>
                  <a:pt x="682289" y="1032357"/>
                </a:cubicBezTo>
                <a:lnTo>
                  <a:pt x="821532" y="1060468"/>
                </a:lnTo>
                <a:lnTo>
                  <a:pt x="821532" y="1243742"/>
                </a:lnTo>
                <a:cubicBezTo>
                  <a:pt x="821532" y="2395355"/>
                  <a:pt x="821532" y="3930838"/>
                  <a:pt x="821532" y="3930838"/>
                </a:cubicBezTo>
                <a:cubicBezTo>
                  <a:pt x="0" y="3930838"/>
                  <a:pt x="0" y="3930838"/>
                  <a:pt x="0" y="3930838"/>
                </a:cubicBezTo>
                <a:cubicBezTo>
                  <a:pt x="0" y="3930838"/>
                  <a:pt x="0" y="3844970"/>
                  <a:pt x="0" y="3740021"/>
                </a:cubicBezTo>
                <a:cubicBezTo>
                  <a:pt x="0" y="190818"/>
                  <a:pt x="0" y="190818"/>
                  <a:pt x="0" y="190818"/>
                </a:cubicBezTo>
                <a:cubicBezTo>
                  <a:pt x="0" y="85868"/>
                  <a:pt x="85974" y="0"/>
                  <a:pt x="191054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Picto2">
            <a:extLst>
              <a:ext uri="{FF2B5EF4-FFF2-40B4-BE49-F238E27FC236}">
                <a16:creationId xmlns:a16="http://schemas.microsoft.com/office/drawing/2014/main" id="{9A62B5E2-2CB6-459B-B35C-A55D851275C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2026778" y="4782013"/>
            <a:ext cx="720000" cy="72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A21BBB40-4616-485A-A840-F6CB30FAFE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346400" y="2631827"/>
            <a:ext cx="5400000" cy="3930837"/>
          </a:xfrm>
          <a:custGeom>
            <a:avLst/>
            <a:gdLst>
              <a:gd name="connsiteX0" fmla="*/ 0 w 5400000"/>
              <a:gd name="connsiteY0" fmla="*/ 0 h 3930837"/>
              <a:gd name="connsiteX1" fmla="*/ 5400000 w 5400000"/>
              <a:gd name="connsiteY1" fmla="*/ 0 h 3930837"/>
              <a:gd name="connsiteX2" fmla="*/ 5400000 w 5400000"/>
              <a:gd name="connsiteY2" fmla="*/ 3930837 h 3930837"/>
              <a:gd name="connsiteX3" fmla="*/ 0 w 5400000"/>
              <a:gd name="connsiteY3" fmla="*/ 3930837 h 3930837"/>
              <a:gd name="connsiteX4" fmla="*/ 0 w 5400000"/>
              <a:gd name="connsiteY4" fmla="*/ 1060558 h 3930837"/>
              <a:gd name="connsiteX5" fmla="*/ 7897 w 5400000"/>
              <a:gd name="connsiteY5" fmla="*/ 1059762 h 3930837"/>
              <a:gd name="connsiteX6" fmla="*/ 17115 w 5400000"/>
              <a:gd name="connsiteY6" fmla="*/ 1060647 h 3930837"/>
              <a:gd name="connsiteX7" fmla="*/ 395115 w 5400000"/>
              <a:gd name="connsiteY7" fmla="*/ 700647 h 3930837"/>
              <a:gd name="connsiteX8" fmla="*/ 17115 w 5400000"/>
              <a:gd name="connsiteY8" fmla="*/ 340647 h 3930837"/>
              <a:gd name="connsiteX9" fmla="*/ 7896 w 5400000"/>
              <a:gd name="connsiteY9" fmla="*/ 341532 h 3930837"/>
              <a:gd name="connsiteX10" fmla="*/ 0 w 5400000"/>
              <a:gd name="connsiteY10" fmla="*/ 340736 h 393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0" h="3930837">
                <a:moveTo>
                  <a:pt x="0" y="0"/>
                </a:moveTo>
                <a:lnTo>
                  <a:pt x="5400000" y="0"/>
                </a:lnTo>
                <a:lnTo>
                  <a:pt x="5400000" y="3930837"/>
                </a:lnTo>
                <a:lnTo>
                  <a:pt x="0" y="3930837"/>
                </a:lnTo>
                <a:lnTo>
                  <a:pt x="0" y="1060558"/>
                </a:lnTo>
                <a:lnTo>
                  <a:pt x="7897" y="1059762"/>
                </a:lnTo>
                <a:lnTo>
                  <a:pt x="17115" y="1060647"/>
                </a:lnTo>
                <a:cubicBezTo>
                  <a:pt x="225879" y="1060647"/>
                  <a:pt x="395115" y="899470"/>
                  <a:pt x="395115" y="700647"/>
                </a:cubicBezTo>
                <a:cubicBezTo>
                  <a:pt x="395115" y="501824"/>
                  <a:pt x="225879" y="340647"/>
                  <a:pt x="17115" y="340647"/>
                </a:cubicBezTo>
                <a:lnTo>
                  <a:pt x="7896" y="341532"/>
                </a:lnTo>
                <a:lnTo>
                  <a:pt x="0" y="340736"/>
                </a:lnTo>
                <a:close/>
              </a:path>
            </a:pathLst>
          </a:custGeom>
          <a:noFill/>
        </p:spPr>
        <p:txBody>
          <a:bodyPr wrap="square" tIns="90000" rIns="540000" bIns="90000" rtlCol="0" anchor="t" anchorCtr="1">
            <a:noAutofit/>
          </a:bodyPr>
          <a:lstStyle>
            <a:lvl1pPr marL="0" indent="0" algn="just" defTabSz="457200">
              <a:spcAft>
                <a:spcPts val="1200"/>
              </a:spcAft>
              <a:buFontTx/>
              <a:buNone/>
              <a:defRPr lang="fr-FR" sz="2400" smtClean="0">
                <a:solidFill>
                  <a:srgbClr val="5F5F5F"/>
                </a:solidFill>
                <a:latin typeface="+mn-lt"/>
              </a:defRPr>
            </a:lvl1pPr>
            <a:lvl2pPr>
              <a:defRPr lang="fr-FR" sz="3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Cliquez ici pour insérer le 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76D53399-0D52-4F23-8470-2CF24C49FE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384000" y="4441366"/>
            <a:ext cx="5400001" cy="3931200"/>
          </a:xfrm>
          <a:custGeom>
            <a:avLst/>
            <a:gdLst>
              <a:gd name="connsiteX0" fmla="*/ 0 w 5400001"/>
              <a:gd name="connsiteY0" fmla="*/ 0 h 3931200"/>
              <a:gd name="connsiteX1" fmla="*/ 5400001 w 5400001"/>
              <a:gd name="connsiteY1" fmla="*/ 0 h 3931200"/>
              <a:gd name="connsiteX2" fmla="*/ 5400001 w 5400001"/>
              <a:gd name="connsiteY2" fmla="*/ 3931200 h 3931200"/>
              <a:gd name="connsiteX3" fmla="*/ 0 w 5400001"/>
              <a:gd name="connsiteY3" fmla="*/ 3931200 h 3931200"/>
              <a:gd name="connsiteX4" fmla="*/ 0 w 5400001"/>
              <a:gd name="connsiteY4" fmla="*/ 1060558 h 3931200"/>
              <a:gd name="connsiteX5" fmla="*/ 7896 w 5400001"/>
              <a:gd name="connsiteY5" fmla="*/ 1059762 h 3931200"/>
              <a:gd name="connsiteX6" fmla="*/ 17115 w 5400001"/>
              <a:gd name="connsiteY6" fmla="*/ 1060647 h 3931200"/>
              <a:gd name="connsiteX7" fmla="*/ 395115 w 5400001"/>
              <a:gd name="connsiteY7" fmla="*/ 700647 h 3931200"/>
              <a:gd name="connsiteX8" fmla="*/ 17115 w 5400001"/>
              <a:gd name="connsiteY8" fmla="*/ 340647 h 3931200"/>
              <a:gd name="connsiteX9" fmla="*/ 7892 w 5400001"/>
              <a:gd name="connsiteY9" fmla="*/ 341533 h 3931200"/>
              <a:gd name="connsiteX10" fmla="*/ 0 w 5400001"/>
              <a:gd name="connsiteY10" fmla="*/ 340737 h 39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00001" h="3931200">
                <a:moveTo>
                  <a:pt x="0" y="0"/>
                </a:moveTo>
                <a:lnTo>
                  <a:pt x="5400001" y="0"/>
                </a:lnTo>
                <a:lnTo>
                  <a:pt x="5400001" y="3931200"/>
                </a:lnTo>
                <a:lnTo>
                  <a:pt x="0" y="3931200"/>
                </a:lnTo>
                <a:lnTo>
                  <a:pt x="0" y="1060558"/>
                </a:lnTo>
                <a:lnTo>
                  <a:pt x="7896" y="1059762"/>
                </a:lnTo>
                <a:lnTo>
                  <a:pt x="17115" y="1060647"/>
                </a:lnTo>
                <a:cubicBezTo>
                  <a:pt x="225879" y="1060647"/>
                  <a:pt x="395115" y="899470"/>
                  <a:pt x="395115" y="700647"/>
                </a:cubicBezTo>
                <a:cubicBezTo>
                  <a:pt x="395115" y="501824"/>
                  <a:pt x="225879" y="340647"/>
                  <a:pt x="17115" y="340647"/>
                </a:cubicBezTo>
                <a:lnTo>
                  <a:pt x="7892" y="341533"/>
                </a:lnTo>
                <a:lnTo>
                  <a:pt x="0" y="340737"/>
                </a:lnTo>
                <a:close/>
              </a:path>
            </a:pathLst>
          </a:custGeom>
          <a:noFill/>
        </p:spPr>
        <p:txBody>
          <a:bodyPr wrap="square" tIns="90000" rIns="540000" bIns="90000" rtlCol="0" anchor="t" anchorCtr="1">
            <a:noAutofit/>
          </a:bodyPr>
          <a:lstStyle>
            <a:lvl1pPr marL="0" indent="0" algn="just" defTabSz="457200">
              <a:spcAft>
                <a:spcPts val="1200"/>
              </a:spcAft>
              <a:buFontTx/>
              <a:buNone/>
              <a:defRPr lang="fr-FR" sz="2400" smtClean="0">
                <a:solidFill>
                  <a:srgbClr val="5F5F5F"/>
                </a:solidFill>
                <a:latin typeface="+mn-lt"/>
              </a:defRPr>
            </a:lvl1pPr>
            <a:lvl2pPr>
              <a:defRPr lang="fr-FR" sz="3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Cliquez ici pour insérer le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BA9C49-688A-4C8E-B846-F8DCDC1804D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9320000">
            <a:off x="6480000" y="2180929"/>
            <a:ext cx="7200000" cy="180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500" b="1"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1pPr>
            <a:lvl2pPr marL="488563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2pPr>
            <a:lvl3pPr marL="1174271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3pPr>
            <a:lvl4pPr marL="1859980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4pPr>
            <a:lvl5pPr marL="2545689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fr-FR" dirty="0"/>
              <a:t>1. Titre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745EFFEC-7D01-4824-8B6A-8EB929DF3E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9320000">
            <a:off x="4368824" y="6254408"/>
            <a:ext cx="7200000" cy="18000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500" b="1"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1pPr>
            <a:lvl2pPr marL="488563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2pPr>
            <a:lvl3pPr marL="1174271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3pPr>
            <a:lvl4pPr marL="1859980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4pPr>
            <a:lvl5pPr marL="2545689" indent="0">
              <a:buFontTx/>
              <a:buNone/>
              <a:defRPr>
                <a:gradFill>
                  <a:gsLst>
                    <a:gs pos="30000">
                      <a:srgbClr val="C40669"/>
                    </a:gs>
                    <a:gs pos="99000">
                      <a:srgbClr val="EE7F0A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fr-FR" dirty="0"/>
              <a:t>2. Titre</a:t>
            </a:r>
          </a:p>
        </p:txBody>
      </p:sp>
    </p:spTree>
    <p:extLst>
      <p:ext uri="{BB962C8B-B14F-4D97-AF65-F5344CB8AC3E}">
        <p14:creationId xmlns:p14="http://schemas.microsoft.com/office/powerpoint/2010/main" val="111594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MPO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nd-Numéro">
            <a:extLst>
              <a:ext uri="{FF2B5EF4-FFF2-40B4-BE49-F238E27FC236}">
                <a16:creationId xmlns:a16="http://schemas.microsoft.com/office/drawing/2014/main" id="{56552A27-92A1-4364-A1C2-69516FEEDE00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9" name="Numéro">
            <a:extLst>
              <a:ext uri="{FF2B5EF4-FFF2-40B4-BE49-F238E27FC236}">
                <a16:creationId xmlns:a16="http://schemas.microsoft.com/office/drawing/2014/main" id="{80AA15BB-1238-406F-890E-CC0579AA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0" name="Fond-Logo">
            <a:extLst>
              <a:ext uri="{FF2B5EF4-FFF2-40B4-BE49-F238E27FC236}">
                <a16:creationId xmlns:a16="http://schemas.microsoft.com/office/drawing/2014/main" id="{E84FA4B8-2FDF-4017-A31B-8BC8C0CF7E38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41" name="Logo">
            <a:extLst>
              <a:ext uri="{FF2B5EF4-FFF2-40B4-BE49-F238E27FC236}">
                <a16:creationId xmlns:a16="http://schemas.microsoft.com/office/drawing/2014/main" id="{8A7CABFF-01EC-4DA4-87EB-26435E59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3" name="Pied-Titre">
            <a:extLst>
              <a:ext uri="{FF2B5EF4-FFF2-40B4-BE49-F238E27FC236}">
                <a16:creationId xmlns:a16="http://schemas.microsoft.com/office/drawing/2014/main" id="{6CC41340-772D-4682-8007-B7DF00C23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9" name="Pied-Séparateur1">
            <a:extLst>
              <a:ext uri="{FF2B5EF4-FFF2-40B4-BE49-F238E27FC236}">
                <a16:creationId xmlns:a16="http://schemas.microsoft.com/office/drawing/2014/main" id="{4A19C810-E0B4-4788-AF78-E65F6114CB33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ed-Version">
            <a:extLst>
              <a:ext uri="{FF2B5EF4-FFF2-40B4-BE49-F238E27FC236}">
                <a16:creationId xmlns:a16="http://schemas.microsoft.com/office/drawing/2014/main" id="{5F86E689-9C69-4907-BD7D-6AE2B6FA3E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1" name="Pied-Séparateur2">
            <a:extLst>
              <a:ext uri="{FF2B5EF4-FFF2-40B4-BE49-F238E27FC236}">
                <a16:creationId xmlns:a16="http://schemas.microsoft.com/office/drawing/2014/main" id="{F3020E67-24FF-4B98-9780-44CCD6FF95F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ed-Auteur">
            <a:extLst>
              <a:ext uri="{FF2B5EF4-FFF2-40B4-BE49-F238E27FC236}">
                <a16:creationId xmlns:a16="http://schemas.microsoft.com/office/drawing/2014/main" id="{5262310E-1DF4-4B2C-BDAE-F5CCA7094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pic>
        <p:nvPicPr>
          <p:cNvPr id="34" name="Ombre">
            <a:extLst>
              <a:ext uri="{FF2B5EF4-FFF2-40B4-BE49-F238E27FC236}">
                <a16:creationId xmlns:a16="http://schemas.microsoft.com/office/drawing/2014/main" id="{41926D57-6603-4BD7-9BD6-CCFBC5D00322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7280000" cy="1108052"/>
          </a:xfrm>
          <a:prstGeom prst="rect">
            <a:avLst/>
          </a:prstGeom>
        </p:spPr>
      </p:pic>
      <p:sp>
        <p:nvSpPr>
          <p:cNvPr id="31" name="Ampoule1">
            <a:extLst>
              <a:ext uri="{FF2B5EF4-FFF2-40B4-BE49-F238E27FC236}">
                <a16:creationId xmlns:a16="http://schemas.microsoft.com/office/drawing/2014/main" id="{75A404D3-C40D-48D5-8666-9473A062FBC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3371158" y="-19051"/>
            <a:ext cx="36000" cy="2381252"/>
          </a:xfrm>
          <a:prstGeom prst="rect">
            <a:avLst/>
          </a:prstGeom>
          <a:solidFill>
            <a:srgbClr val="2C3E50"/>
          </a:solidFill>
          <a:ln w="38100">
            <a:gradFill>
              <a:gsLst>
                <a:gs pos="30000">
                  <a:srgbClr val="C40669"/>
                </a:gs>
                <a:gs pos="100000">
                  <a:srgbClr val="EE7F0A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Ampoule1">
            <a:extLst>
              <a:ext uri="{FF2B5EF4-FFF2-40B4-BE49-F238E27FC236}">
                <a16:creationId xmlns:a16="http://schemas.microsoft.com/office/drawing/2014/main" id="{2FA58178-043F-4D5E-A1B2-D8BC319BB2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860" y="1434845"/>
            <a:ext cx="4320000" cy="4320000"/>
          </a:xfrm>
          <a:prstGeom prst="rect">
            <a:avLst/>
          </a:prstGeom>
        </p:spPr>
      </p:pic>
      <p:sp>
        <p:nvSpPr>
          <p:cNvPr id="85" name="Ampoule2">
            <a:extLst>
              <a:ext uri="{FF2B5EF4-FFF2-40B4-BE49-F238E27FC236}">
                <a16:creationId xmlns:a16="http://schemas.microsoft.com/office/drawing/2014/main" id="{16F349AB-E448-44D6-A132-F31EDB79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0423" y="0"/>
            <a:ext cx="36000" cy="2724150"/>
          </a:xfrm>
          <a:prstGeom prst="rect">
            <a:avLst/>
          </a:prstGeom>
          <a:solidFill>
            <a:srgbClr val="2C3E50"/>
          </a:solidFill>
          <a:ln w="38100">
            <a:gradFill>
              <a:gsLst>
                <a:gs pos="30000">
                  <a:srgbClr val="C40669"/>
                </a:gs>
                <a:gs pos="100000">
                  <a:srgbClr val="EE7F0A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pic>
        <p:nvPicPr>
          <p:cNvPr id="35" name="Ampoule2">
            <a:extLst>
              <a:ext uri="{FF2B5EF4-FFF2-40B4-BE49-F238E27FC236}">
                <a16:creationId xmlns:a16="http://schemas.microsoft.com/office/drawing/2014/main" id="{B1A7C99C-CB9A-4458-B67C-6B4778A934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99125" y="1796400"/>
            <a:ext cx="4320000" cy="4320000"/>
          </a:xfrm>
          <a:prstGeom prst="rect">
            <a:avLst/>
          </a:prstGeom>
        </p:spPr>
      </p:pic>
      <p:pic>
        <p:nvPicPr>
          <p:cNvPr id="36" name="Ampoule3">
            <a:extLst>
              <a:ext uri="{FF2B5EF4-FFF2-40B4-BE49-F238E27FC236}">
                <a16:creationId xmlns:a16="http://schemas.microsoft.com/office/drawing/2014/main" id="{C495CEC5-F1D7-467C-AE9E-E009FF30AE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44717" y="2156400"/>
            <a:ext cx="4320000" cy="4320000"/>
          </a:xfrm>
          <a:prstGeom prst="rect">
            <a:avLst/>
          </a:prstGeom>
        </p:spPr>
      </p:pic>
      <p:sp>
        <p:nvSpPr>
          <p:cNvPr id="88" name="Ampoule3">
            <a:extLst>
              <a:ext uri="{FF2B5EF4-FFF2-40B4-BE49-F238E27FC236}">
                <a16:creationId xmlns:a16="http://schemas.microsoft.com/office/drawing/2014/main" id="{53E3011E-D81B-46EF-B536-FEFF0269363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956015" y="-1"/>
            <a:ext cx="36000" cy="3088482"/>
          </a:xfrm>
          <a:prstGeom prst="rect">
            <a:avLst/>
          </a:prstGeom>
          <a:solidFill>
            <a:srgbClr val="2C3E50"/>
          </a:solidFill>
          <a:ln w="38100">
            <a:gradFill>
              <a:gsLst>
                <a:gs pos="30000">
                  <a:srgbClr val="C40669"/>
                </a:gs>
                <a:gs pos="100000">
                  <a:srgbClr val="EE7F0A"/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5A5A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itre">
            <a:extLst>
              <a:ext uri="{FF2B5EF4-FFF2-40B4-BE49-F238E27FC236}">
                <a16:creationId xmlns:a16="http://schemas.microsoft.com/office/drawing/2014/main" id="{F9E303F1-15C8-4773-877A-4BA9100F0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 anchor="ctr" anchorCtr="1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lvl="0" algn="ctr" defTabSz="914400"/>
            <a:r>
              <a:rPr lang="fr-FR" dirty="0"/>
              <a:t>Renseignez ici le titre de la page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0A12FE47-7DB6-4F84-8053-F992E1D358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49480"/>
          </a:xfrm>
          <a:solidFill>
            <a:schemeClr val="bg1"/>
          </a:solidFill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10" name="Espace réservé du texte 19">
            <a:extLst>
              <a:ext uri="{FF2B5EF4-FFF2-40B4-BE49-F238E27FC236}">
                <a16:creationId xmlns:a16="http://schemas.microsoft.com/office/drawing/2014/main" id="{A8BCAAE7-8F8C-412E-BFE0-088D2C93A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626" y="5312767"/>
            <a:ext cx="504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1. Titre</a:t>
            </a:r>
          </a:p>
        </p:txBody>
      </p:sp>
      <p:sp>
        <p:nvSpPr>
          <p:cNvPr id="111" name="Espace réservé du texte 19">
            <a:extLst>
              <a:ext uri="{FF2B5EF4-FFF2-40B4-BE49-F238E27FC236}">
                <a16:creationId xmlns:a16="http://schemas.microsoft.com/office/drawing/2014/main" id="{B7157AEA-B595-4194-8510-EBFA32ACAE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62463" y="5673600"/>
            <a:ext cx="504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2. Titre</a:t>
            </a:r>
          </a:p>
        </p:txBody>
      </p:sp>
      <p:sp>
        <p:nvSpPr>
          <p:cNvPr id="112" name="Espace réservé du texte 59">
            <a:extLst>
              <a:ext uri="{FF2B5EF4-FFF2-40B4-BE49-F238E27FC236}">
                <a16:creationId xmlns:a16="http://schemas.microsoft.com/office/drawing/2014/main" id="{02376861-9461-4BD4-810D-70890AE2C2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0626" y="6210212"/>
            <a:ext cx="504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3" name="Espace réservé du texte 59">
            <a:extLst>
              <a:ext uri="{FF2B5EF4-FFF2-40B4-BE49-F238E27FC236}">
                <a16:creationId xmlns:a16="http://schemas.microsoft.com/office/drawing/2014/main" id="{FA210C29-13C6-4C58-9A57-DFE870104FE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62463" y="6570000"/>
            <a:ext cx="504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  <p:sp>
        <p:nvSpPr>
          <p:cNvPr id="114" name="Espace réservé du texte 19">
            <a:extLst>
              <a:ext uri="{FF2B5EF4-FFF2-40B4-BE49-F238E27FC236}">
                <a16:creationId xmlns:a16="http://schemas.microsoft.com/office/drawing/2014/main" id="{2C9569F2-5346-4D94-ADA2-5EC4B2AC78E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2444300" y="6033600"/>
            <a:ext cx="5040000" cy="720000"/>
          </a:xfrm>
          <a:noFill/>
        </p:spPr>
        <p:txBody>
          <a:bodyPr wrap="square" tIns="90000" bIns="90000" rtlCol="0" anchor="ctr" anchorCtr="1">
            <a:noAutofit/>
          </a:bodyPr>
          <a:lstStyle>
            <a:lvl1pPr marL="0" indent="0">
              <a:buFontTx/>
              <a:buNone/>
              <a:defRPr lang="fr-FR" sz="2800" b="1" dirty="0" smtClean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  <a:lvl2pPr>
              <a:defRPr lang="fr-FR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fr-FR" sz="27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fr-FR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FR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3. Titre</a:t>
            </a:r>
          </a:p>
        </p:txBody>
      </p:sp>
      <p:sp>
        <p:nvSpPr>
          <p:cNvPr id="115" name="Espace réservé du texte 59">
            <a:extLst>
              <a:ext uri="{FF2B5EF4-FFF2-40B4-BE49-F238E27FC236}">
                <a16:creationId xmlns:a16="http://schemas.microsoft.com/office/drawing/2014/main" id="{6A89547E-A8E4-48AA-ABBB-6E401A0A0A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444300" y="6930000"/>
            <a:ext cx="5040000" cy="2160000"/>
          </a:xfrm>
        </p:spPr>
        <p:txBody>
          <a:bodyPr vert="horz" lIns="180000" tIns="90000" rIns="180000" bIns="90000" rtlCol="0">
            <a:normAutofit/>
          </a:bodyPr>
          <a:lstStyle>
            <a:lvl1pPr>
              <a:defRPr lang="fr-FR" sz="2400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172711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uméro">
            <a:extLst>
              <a:ext uri="{FF2B5EF4-FFF2-40B4-BE49-F238E27FC236}">
                <a16:creationId xmlns:a16="http://schemas.microsoft.com/office/drawing/2014/main" id="{E3AF1B1E-E7C4-4C7F-8BED-E2868632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EE7F0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6" name="Fond-Logo">
            <a:extLst>
              <a:ext uri="{FF2B5EF4-FFF2-40B4-BE49-F238E27FC236}">
                <a16:creationId xmlns:a16="http://schemas.microsoft.com/office/drawing/2014/main" id="{1BD57FE8-0EBF-4710-B17A-FC17F32547CC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04CA8DEE-E007-432F-B80D-9B39F843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18" name="Image">
            <a:extLst>
              <a:ext uri="{FF2B5EF4-FFF2-40B4-BE49-F238E27FC236}">
                <a16:creationId xmlns:a16="http://schemas.microsoft.com/office/drawing/2014/main" id="{C2407F96-F4FD-484C-8454-E14E9180BA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6991" y="-2"/>
            <a:ext cx="11091009" cy="10285414"/>
          </a:xfrm>
          <a:custGeom>
            <a:avLst/>
            <a:gdLst>
              <a:gd name="connsiteX0" fmla="*/ 0 w 11091009"/>
              <a:gd name="connsiteY0" fmla="*/ 10285412 h 10285414"/>
              <a:gd name="connsiteX1" fmla="*/ 251558 w 11091009"/>
              <a:gd name="connsiteY1" fmla="*/ 10285412 h 10285414"/>
              <a:gd name="connsiteX2" fmla="*/ 251558 w 11091009"/>
              <a:gd name="connsiteY2" fmla="*/ 10285413 h 10285414"/>
              <a:gd name="connsiteX3" fmla="*/ 0 w 11091009"/>
              <a:gd name="connsiteY3" fmla="*/ 10285413 h 10285414"/>
              <a:gd name="connsiteX4" fmla="*/ 251558 w 11091009"/>
              <a:gd name="connsiteY4" fmla="*/ 0 h 10285414"/>
              <a:gd name="connsiteX5" fmla="*/ 11091009 w 11091009"/>
              <a:gd name="connsiteY5" fmla="*/ 0 h 10285414"/>
              <a:gd name="connsiteX6" fmla="*/ 11091009 w 11091009"/>
              <a:gd name="connsiteY6" fmla="*/ 7614459 h 10285414"/>
              <a:gd name="connsiteX7" fmla="*/ 11091009 w 11091009"/>
              <a:gd name="connsiteY7" fmla="*/ 9493415 h 10285414"/>
              <a:gd name="connsiteX8" fmla="*/ 10770513 w 11091009"/>
              <a:gd name="connsiteY8" fmla="*/ 9493415 h 10285414"/>
              <a:gd name="connsiteX9" fmla="*/ 10543113 w 11091009"/>
              <a:gd name="connsiteY9" fmla="*/ 9493415 h 10285414"/>
              <a:gd name="connsiteX10" fmla="*/ 10381327 w 11091009"/>
              <a:gd name="connsiteY10" fmla="*/ 9493415 h 10285414"/>
              <a:gd name="connsiteX11" fmla="*/ 10374425 w 11091009"/>
              <a:gd name="connsiteY11" fmla="*/ 9493415 h 10285414"/>
              <a:gd name="connsiteX12" fmla="*/ 10374425 w 11091009"/>
              <a:gd name="connsiteY12" fmla="*/ 9494111 h 10285414"/>
              <a:gd name="connsiteX13" fmla="*/ 10301501 w 11091009"/>
              <a:gd name="connsiteY13" fmla="*/ 9501460 h 10285414"/>
              <a:gd name="connsiteX14" fmla="*/ 10075687 w 11091009"/>
              <a:gd name="connsiteY14" fmla="*/ 9637522 h 10285414"/>
              <a:gd name="connsiteX15" fmla="*/ 10054727 w 11091009"/>
              <a:gd name="connsiteY15" fmla="*/ 9674046 h 10285414"/>
              <a:gd name="connsiteX16" fmla="*/ 10053781 w 11091009"/>
              <a:gd name="connsiteY16" fmla="*/ 9673467 h 10285414"/>
              <a:gd name="connsiteX17" fmla="*/ 9678769 w 11091009"/>
              <a:gd name="connsiteY17" fmla="*/ 10285414 h 10285414"/>
              <a:gd name="connsiteX18" fmla="*/ 8630442 w 11091009"/>
              <a:gd name="connsiteY18" fmla="*/ 10285414 h 10285414"/>
              <a:gd name="connsiteX19" fmla="*/ 8630442 w 11091009"/>
              <a:gd name="connsiteY19" fmla="*/ 10285413 h 10285414"/>
              <a:gd name="connsiteX20" fmla="*/ 251559 w 11091009"/>
              <a:gd name="connsiteY20" fmla="*/ 10285413 h 10285414"/>
              <a:gd name="connsiteX21" fmla="*/ 1638720 w 11091009"/>
              <a:gd name="connsiteY21" fmla="*/ 7785991 h 10285414"/>
              <a:gd name="connsiteX22" fmla="*/ 1724367 w 11091009"/>
              <a:gd name="connsiteY22" fmla="*/ 7832478 h 10285414"/>
              <a:gd name="connsiteX23" fmla="*/ 1934559 w 11091009"/>
              <a:gd name="connsiteY23" fmla="*/ 7874914 h 10285414"/>
              <a:gd name="connsiteX24" fmla="*/ 2474559 w 11091009"/>
              <a:gd name="connsiteY24" fmla="*/ 7334914 h 10285414"/>
              <a:gd name="connsiteX25" fmla="*/ 2236478 w 11091009"/>
              <a:gd name="connsiteY25" fmla="*/ 6887138 h 10285414"/>
              <a:gd name="connsiteX26" fmla="*/ 2160473 w 11091009"/>
              <a:gd name="connsiteY26" fmla="*/ 6845883 h 10285414"/>
              <a:gd name="connsiteX27" fmla="*/ 3406923 w 11091009"/>
              <a:gd name="connsiteY27" fmla="*/ 4599997 h 10285414"/>
              <a:gd name="connsiteX28" fmla="*/ 3476967 w 11091009"/>
              <a:gd name="connsiteY28" fmla="*/ 4638016 h 10285414"/>
              <a:gd name="connsiteX29" fmla="*/ 3687159 w 11091009"/>
              <a:gd name="connsiteY29" fmla="*/ 4680451 h 10285414"/>
              <a:gd name="connsiteX30" fmla="*/ 4227159 w 11091009"/>
              <a:gd name="connsiteY30" fmla="*/ 4140452 h 10285414"/>
              <a:gd name="connsiteX31" fmla="*/ 3989078 w 11091009"/>
              <a:gd name="connsiteY31" fmla="*/ 3692675 h 10285414"/>
              <a:gd name="connsiteX32" fmla="*/ 3928675 w 11091009"/>
              <a:gd name="connsiteY32" fmla="*/ 3659889 h 10285414"/>
              <a:gd name="connsiteX33" fmla="*/ 5959885 w 11091009"/>
              <a:gd name="connsiteY33" fmla="*/ 2 h 10285414"/>
              <a:gd name="connsiteX34" fmla="*/ 251558 w 11091009"/>
              <a:gd name="connsiteY34" fmla="*/ 2 h 102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091009" h="10285414">
                <a:moveTo>
                  <a:pt x="0" y="10285412"/>
                </a:moveTo>
                <a:lnTo>
                  <a:pt x="251558" y="10285412"/>
                </a:lnTo>
                <a:lnTo>
                  <a:pt x="251558" y="10285413"/>
                </a:lnTo>
                <a:lnTo>
                  <a:pt x="0" y="10285413"/>
                </a:lnTo>
                <a:close/>
                <a:moveTo>
                  <a:pt x="251558" y="0"/>
                </a:moveTo>
                <a:lnTo>
                  <a:pt x="11091009" y="0"/>
                </a:lnTo>
                <a:lnTo>
                  <a:pt x="11091009" y="7614459"/>
                </a:lnTo>
                <a:lnTo>
                  <a:pt x="11091009" y="9493415"/>
                </a:lnTo>
                <a:lnTo>
                  <a:pt x="10770513" y="9493415"/>
                </a:lnTo>
                <a:lnTo>
                  <a:pt x="10543113" y="9493415"/>
                </a:lnTo>
                <a:lnTo>
                  <a:pt x="10381327" y="9493415"/>
                </a:lnTo>
                <a:lnTo>
                  <a:pt x="10374425" y="9493415"/>
                </a:lnTo>
                <a:lnTo>
                  <a:pt x="10374425" y="9494111"/>
                </a:lnTo>
                <a:lnTo>
                  <a:pt x="10301501" y="9501460"/>
                </a:lnTo>
                <a:cubicBezTo>
                  <a:pt x="10211255" y="9519923"/>
                  <a:pt x="10132189" y="9569070"/>
                  <a:pt x="10075687" y="9637522"/>
                </a:cubicBezTo>
                <a:lnTo>
                  <a:pt x="10054727" y="9674046"/>
                </a:lnTo>
                <a:lnTo>
                  <a:pt x="10053781" y="9673467"/>
                </a:lnTo>
                <a:lnTo>
                  <a:pt x="9678769" y="10285414"/>
                </a:lnTo>
                <a:lnTo>
                  <a:pt x="8630442" y="10285414"/>
                </a:lnTo>
                <a:lnTo>
                  <a:pt x="8630442" y="10285413"/>
                </a:lnTo>
                <a:lnTo>
                  <a:pt x="251559" y="10285413"/>
                </a:lnTo>
                <a:lnTo>
                  <a:pt x="1638720" y="7785991"/>
                </a:lnTo>
                <a:lnTo>
                  <a:pt x="1724367" y="7832478"/>
                </a:lnTo>
                <a:cubicBezTo>
                  <a:pt x="1788971" y="7859804"/>
                  <a:pt x="1860001" y="7874914"/>
                  <a:pt x="1934559" y="7874914"/>
                </a:cubicBezTo>
                <a:cubicBezTo>
                  <a:pt x="2232793" y="7874914"/>
                  <a:pt x="2474559" y="7633148"/>
                  <a:pt x="2474559" y="7334914"/>
                </a:cubicBezTo>
                <a:cubicBezTo>
                  <a:pt x="2474559" y="7148518"/>
                  <a:pt x="2380119" y="6984180"/>
                  <a:pt x="2236478" y="6887138"/>
                </a:cubicBezTo>
                <a:lnTo>
                  <a:pt x="2160473" y="6845883"/>
                </a:lnTo>
                <a:lnTo>
                  <a:pt x="3406923" y="4599997"/>
                </a:lnTo>
                <a:lnTo>
                  <a:pt x="3476967" y="4638016"/>
                </a:lnTo>
                <a:cubicBezTo>
                  <a:pt x="3541571" y="4665341"/>
                  <a:pt x="3612601" y="4680451"/>
                  <a:pt x="3687159" y="4680451"/>
                </a:cubicBezTo>
                <a:cubicBezTo>
                  <a:pt x="3985393" y="4680451"/>
                  <a:pt x="4227159" y="4438685"/>
                  <a:pt x="4227159" y="4140452"/>
                </a:cubicBezTo>
                <a:cubicBezTo>
                  <a:pt x="4227159" y="3954055"/>
                  <a:pt x="4132719" y="3789717"/>
                  <a:pt x="3989078" y="3692675"/>
                </a:cubicBezTo>
                <a:lnTo>
                  <a:pt x="3928675" y="3659889"/>
                </a:lnTo>
                <a:lnTo>
                  <a:pt x="5959885" y="2"/>
                </a:lnTo>
                <a:lnTo>
                  <a:pt x="251558" y="2"/>
                </a:lnTo>
                <a:close/>
              </a:path>
            </a:pathLst>
          </a:custGeom>
          <a:ln w="38100">
            <a:noFill/>
          </a:ln>
        </p:spPr>
        <p:txBody>
          <a:bodyPr wrap="square" anchor="ctr" anchorCtr="1">
            <a:noAutofit/>
          </a:bodyPr>
          <a:lstStyle>
            <a:lvl1pPr marL="2873375" indent="0">
              <a:buFontTx/>
              <a:buNone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endParaRPr lang="fr-FR" dirty="0"/>
          </a:p>
        </p:txBody>
      </p:sp>
      <p:pic>
        <p:nvPicPr>
          <p:cNvPr id="14" name="Ombre">
            <a:extLst>
              <a:ext uri="{FF2B5EF4-FFF2-40B4-BE49-F238E27FC236}">
                <a16:creationId xmlns:a16="http://schemas.microsoft.com/office/drawing/2014/main" id="{4EADFC1A-880E-436E-A854-D91F676BE543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1160000" cy="1440000"/>
          </a:xfrm>
          <a:prstGeom prst="rect">
            <a:avLst/>
          </a:prstGeom>
        </p:spPr>
      </p:pic>
      <p:sp>
        <p:nvSpPr>
          <p:cNvPr id="2" name="Titre">
            <a:extLst>
              <a:ext uri="{FF2B5EF4-FFF2-40B4-BE49-F238E27FC236}">
                <a16:creationId xmlns:a16="http://schemas.microsoft.com/office/drawing/2014/main" id="{5AE882AF-C10C-482C-A7D1-AE2FE1EBF3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1160000" cy="900000"/>
          </a:xfrm>
          <a:noFill/>
        </p:spPr>
        <p:txBody>
          <a:bodyPr tIns="90000" bIns="90000"/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Renseignez ici le titre de la page</a:t>
            </a:r>
          </a:p>
        </p:txBody>
      </p:sp>
      <p:sp>
        <p:nvSpPr>
          <p:cNvPr id="22" name="Sous-titre">
            <a:extLst>
              <a:ext uri="{FF2B5EF4-FFF2-40B4-BE49-F238E27FC236}">
                <a16:creationId xmlns:a16="http://schemas.microsoft.com/office/drawing/2014/main" id="{EA605837-D014-4899-A174-0F595ACCBE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1160000" cy="522095"/>
          </a:xfrm>
          <a:noFill/>
        </p:spPr>
        <p:txBody>
          <a:bodyPr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5" name="Fond-Picto">
            <a:extLst>
              <a:ext uri="{FF2B5EF4-FFF2-40B4-BE49-F238E27FC236}">
                <a16:creationId xmlns:a16="http://schemas.microsoft.com/office/drawing/2014/main" id="{201A6AD6-4A7C-43E2-BF01-CEE23546C8AD}"/>
              </a:ext>
            </a:extLst>
          </p:cNvPr>
          <p:cNvSpPr/>
          <p:nvPr userDrawn="1"/>
        </p:nvSpPr>
        <p:spPr>
          <a:xfrm>
            <a:off x="8590500" y="67947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nd-Picto">
            <a:extLst>
              <a:ext uri="{FF2B5EF4-FFF2-40B4-BE49-F238E27FC236}">
                <a16:creationId xmlns:a16="http://schemas.microsoft.com/office/drawing/2014/main" id="{10DC48E4-E598-47AA-A43B-47480D9F7954}"/>
              </a:ext>
            </a:extLst>
          </p:cNvPr>
          <p:cNvSpPr/>
          <p:nvPr userDrawn="1"/>
        </p:nvSpPr>
        <p:spPr>
          <a:xfrm>
            <a:off x="10343700" y="360045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icto1">
            <a:extLst>
              <a:ext uri="{FF2B5EF4-FFF2-40B4-BE49-F238E27FC236}">
                <a16:creationId xmlns:a16="http://schemas.microsoft.com/office/drawing/2014/main" id="{092AA8CC-B76B-41B8-AFA0-6D6DA33F31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378800" y="36360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6" name="Picto2">
            <a:extLst>
              <a:ext uri="{FF2B5EF4-FFF2-40B4-BE49-F238E27FC236}">
                <a16:creationId xmlns:a16="http://schemas.microsoft.com/office/drawing/2014/main" id="{775BBFFF-C309-4CAB-AFE2-8C430A851C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25600" y="68292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ADD8A8-ECD8-40CC-9AA0-3E940AD554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000" y="3600000"/>
            <a:ext cx="9360000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1</a:t>
            </a:r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5154120B-D5B5-4BCB-9C05-FDD16E4594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6793200"/>
            <a:ext cx="7560000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2</a:t>
            </a:r>
          </a:p>
        </p:txBody>
      </p:sp>
    </p:spTree>
    <p:extLst>
      <p:ext uri="{BB962C8B-B14F-4D97-AF65-F5344CB8AC3E}">
        <p14:creationId xmlns:p14="http://schemas.microsoft.com/office/powerpoint/2010/main" val="3803129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ES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nd-Numéro">
            <a:extLst>
              <a:ext uri="{FF2B5EF4-FFF2-40B4-BE49-F238E27FC236}">
                <a16:creationId xmlns:a16="http://schemas.microsoft.com/office/drawing/2014/main" id="{EFCC75FA-6793-4CA8-88BC-B99A998FE24A}"/>
              </a:ext>
            </a:extLst>
          </p:cNvPr>
          <p:cNvSpPr/>
          <p:nvPr userDrawn="1"/>
        </p:nvSpPr>
        <p:spPr>
          <a:xfrm flipH="1">
            <a:off x="16875760" y="9493413"/>
            <a:ext cx="1412240" cy="792000"/>
          </a:xfrm>
          <a:custGeom>
            <a:avLst/>
            <a:gdLst>
              <a:gd name="connsiteX0" fmla="*/ 716584 w 1412240"/>
              <a:gd name="connsiteY0" fmla="*/ 0 h 792000"/>
              <a:gd name="connsiteX1" fmla="*/ 709682 w 1412240"/>
              <a:gd name="connsiteY1" fmla="*/ 0 h 792000"/>
              <a:gd name="connsiteX2" fmla="*/ 547896 w 1412240"/>
              <a:gd name="connsiteY2" fmla="*/ 0 h 792000"/>
              <a:gd name="connsiteX3" fmla="*/ 320496 w 1412240"/>
              <a:gd name="connsiteY3" fmla="*/ 0 h 792000"/>
              <a:gd name="connsiteX4" fmla="*/ 0 w 1412240"/>
              <a:gd name="connsiteY4" fmla="*/ 0 h 792000"/>
              <a:gd name="connsiteX5" fmla="*/ 0 w 1412240"/>
              <a:gd name="connsiteY5" fmla="*/ 792000 h 792000"/>
              <a:gd name="connsiteX6" fmla="*/ 320496 w 1412240"/>
              <a:gd name="connsiteY6" fmla="*/ 792000 h 792000"/>
              <a:gd name="connsiteX7" fmla="*/ 483204 w 1412240"/>
              <a:gd name="connsiteY7" fmla="*/ 792000 h 792000"/>
              <a:gd name="connsiteX8" fmla="*/ 547896 w 1412240"/>
              <a:gd name="connsiteY8" fmla="*/ 792000 h 792000"/>
              <a:gd name="connsiteX9" fmla="*/ 709682 w 1412240"/>
              <a:gd name="connsiteY9" fmla="*/ 792000 h 792000"/>
              <a:gd name="connsiteX10" fmla="*/ 716584 w 1412240"/>
              <a:gd name="connsiteY10" fmla="*/ 792000 h 792000"/>
              <a:gd name="connsiteX11" fmla="*/ 1412240 w 1412240"/>
              <a:gd name="connsiteY11" fmla="*/ 792000 h 792000"/>
              <a:gd name="connsiteX12" fmla="*/ 1037228 w 1412240"/>
              <a:gd name="connsiteY12" fmla="*/ 180052 h 792000"/>
              <a:gd name="connsiteX13" fmla="*/ 1036282 w 1412240"/>
              <a:gd name="connsiteY13" fmla="*/ 180631 h 792000"/>
              <a:gd name="connsiteX14" fmla="*/ 1015322 w 1412240"/>
              <a:gd name="connsiteY14" fmla="*/ 144107 h 792000"/>
              <a:gd name="connsiteX15" fmla="*/ 789508 w 1412240"/>
              <a:gd name="connsiteY15" fmla="*/ 8045 h 792000"/>
              <a:gd name="connsiteX16" fmla="*/ 716584 w 1412240"/>
              <a:gd name="connsiteY16" fmla="*/ 696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240" h="792000">
                <a:moveTo>
                  <a:pt x="716584" y="0"/>
                </a:moveTo>
                <a:lnTo>
                  <a:pt x="709682" y="0"/>
                </a:lnTo>
                <a:lnTo>
                  <a:pt x="547896" y="0"/>
                </a:lnTo>
                <a:lnTo>
                  <a:pt x="320496" y="0"/>
                </a:lnTo>
                <a:lnTo>
                  <a:pt x="0" y="0"/>
                </a:lnTo>
                <a:lnTo>
                  <a:pt x="0" y="792000"/>
                </a:lnTo>
                <a:lnTo>
                  <a:pt x="320496" y="792000"/>
                </a:lnTo>
                <a:lnTo>
                  <a:pt x="483204" y="792000"/>
                </a:lnTo>
                <a:lnTo>
                  <a:pt x="547896" y="792000"/>
                </a:lnTo>
                <a:lnTo>
                  <a:pt x="709682" y="792000"/>
                </a:lnTo>
                <a:lnTo>
                  <a:pt x="716584" y="792000"/>
                </a:lnTo>
                <a:lnTo>
                  <a:pt x="1412240" y="792000"/>
                </a:lnTo>
                <a:lnTo>
                  <a:pt x="1037228" y="180052"/>
                </a:lnTo>
                <a:lnTo>
                  <a:pt x="1036282" y="180631"/>
                </a:lnTo>
                <a:lnTo>
                  <a:pt x="1015322" y="144107"/>
                </a:lnTo>
                <a:cubicBezTo>
                  <a:pt x="958820" y="75655"/>
                  <a:pt x="879754" y="26508"/>
                  <a:pt x="789508" y="8045"/>
                </a:cubicBezTo>
                <a:lnTo>
                  <a:pt x="716584" y="696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sp>
        <p:nvSpPr>
          <p:cNvPr id="36" name="Numéro">
            <a:extLst>
              <a:ext uri="{FF2B5EF4-FFF2-40B4-BE49-F238E27FC236}">
                <a16:creationId xmlns:a16="http://schemas.microsoft.com/office/drawing/2014/main" id="{BC50CA08-478E-4533-92BB-CCDC74D6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Fond-Logo">
            <a:extLst>
              <a:ext uri="{FF2B5EF4-FFF2-40B4-BE49-F238E27FC236}">
                <a16:creationId xmlns:a16="http://schemas.microsoft.com/office/drawing/2014/main" id="{52E67501-C7A7-4766-8F7C-D98C9FCADF5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59F0C7AB-916E-4705-A008-BEE8EA6D6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23" name="Pied-Titre">
            <a:extLst>
              <a:ext uri="{FF2B5EF4-FFF2-40B4-BE49-F238E27FC236}">
                <a16:creationId xmlns:a16="http://schemas.microsoft.com/office/drawing/2014/main" id="{3D409560-5600-4321-975C-C48F3D7D9C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24" name="Pied-Séparateur1">
            <a:extLst>
              <a:ext uri="{FF2B5EF4-FFF2-40B4-BE49-F238E27FC236}">
                <a16:creationId xmlns:a16="http://schemas.microsoft.com/office/drawing/2014/main" id="{06759D64-7B76-4079-A73E-40D99FC96F6B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ed-Version">
            <a:extLst>
              <a:ext uri="{FF2B5EF4-FFF2-40B4-BE49-F238E27FC236}">
                <a16:creationId xmlns:a16="http://schemas.microsoft.com/office/drawing/2014/main" id="{314D01A4-FD22-4A81-8389-8BC05D12DB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26" name="Pied-Séparateur2">
            <a:extLst>
              <a:ext uri="{FF2B5EF4-FFF2-40B4-BE49-F238E27FC236}">
                <a16:creationId xmlns:a16="http://schemas.microsoft.com/office/drawing/2014/main" id="{A2401164-4F5B-48FF-AC5C-989E5A10888E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ed-Auteur">
            <a:extLst>
              <a:ext uri="{FF2B5EF4-FFF2-40B4-BE49-F238E27FC236}">
                <a16:creationId xmlns:a16="http://schemas.microsoft.com/office/drawing/2014/main" id="{EA10572E-3B67-405B-857B-9A620C05C5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sp>
        <p:nvSpPr>
          <p:cNvPr id="39" name="Num1">
            <a:extLst>
              <a:ext uri="{FF2B5EF4-FFF2-40B4-BE49-F238E27FC236}">
                <a16:creationId xmlns:a16="http://schemas.microsoft.com/office/drawing/2014/main" id="{28B6ADA6-0550-4033-9E62-CA8E6C7631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00000">
            <a:off x="724731" y="2410903"/>
            <a:ext cx="2333866" cy="5167087"/>
          </a:xfrm>
          <a:noFill/>
          <a:effectLst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0">
                <a:gradFill>
                  <a:gsLst>
                    <a:gs pos="0">
                      <a:srgbClr val="C40669"/>
                    </a:gs>
                    <a:gs pos="100000">
                      <a:srgbClr val="EE7F0A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kumimoji="1" lang="fr-FR" altLang="ja-JP" noProof="0" dirty="0"/>
              <a:t>0</a:t>
            </a:r>
          </a:p>
        </p:txBody>
      </p:sp>
      <p:sp>
        <p:nvSpPr>
          <p:cNvPr id="40" name="Num2">
            <a:extLst>
              <a:ext uri="{FF2B5EF4-FFF2-40B4-BE49-F238E27FC236}">
                <a16:creationId xmlns:a16="http://schemas.microsoft.com/office/drawing/2014/main" id="{E8BFFEF3-8E73-4F22-AB88-AB3B0B00B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300000">
            <a:off x="2549963" y="3156566"/>
            <a:ext cx="2333866" cy="5178199"/>
          </a:xfrm>
          <a:noFill/>
          <a:effectLst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0">
                <a:gradFill>
                  <a:gsLst>
                    <a:gs pos="0">
                      <a:srgbClr val="C40669"/>
                    </a:gs>
                    <a:gs pos="100000">
                      <a:srgbClr val="EE7F0A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kumimoji="1" lang="fr-FR" altLang="ja-JP" noProof="0" dirty="0"/>
              <a:t>0</a:t>
            </a:r>
          </a:p>
        </p:txBody>
      </p:sp>
      <p:sp>
        <p:nvSpPr>
          <p:cNvPr id="41" name="Num3">
            <a:extLst>
              <a:ext uri="{FF2B5EF4-FFF2-40B4-BE49-F238E27FC236}">
                <a16:creationId xmlns:a16="http://schemas.microsoft.com/office/drawing/2014/main" id="{022C6E59-8A41-4FC9-9B58-F5BC06E336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300000">
            <a:off x="4400595" y="2410903"/>
            <a:ext cx="2333866" cy="5167087"/>
          </a:xfrm>
          <a:noFill/>
          <a:effectLst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0">
                <a:gradFill>
                  <a:gsLst>
                    <a:gs pos="0">
                      <a:srgbClr val="C40669"/>
                    </a:gs>
                    <a:gs pos="100000">
                      <a:srgbClr val="EE7F0A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kumimoji="1" lang="fr-FR" altLang="ja-JP" noProof="0" dirty="0"/>
              <a:t>0</a:t>
            </a:r>
          </a:p>
        </p:txBody>
      </p:sp>
      <p:sp>
        <p:nvSpPr>
          <p:cNvPr id="42" name="Num4">
            <a:extLst>
              <a:ext uri="{FF2B5EF4-FFF2-40B4-BE49-F238E27FC236}">
                <a16:creationId xmlns:a16="http://schemas.microsoft.com/office/drawing/2014/main" id="{47227FB4-52E2-4E91-83AF-860B4E010E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300000">
            <a:off x="6124226" y="3167657"/>
            <a:ext cx="2333866" cy="5167087"/>
          </a:xfrm>
          <a:noFill/>
          <a:effectLst/>
        </p:spPr>
        <p:txBody>
          <a:bodyPr numCol="1" spcCol="36000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30000" i="0">
                <a:gradFill>
                  <a:gsLst>
                    <a:gs pos="0">
                      <a:srgbClr val="C40669"/>
                    </a:gs>
                    <a:gs pos="100000">
                      <a:srgbClr val="EE7F0A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kumimoji="1" lang="fr-FR" altLang="ja-JP" noProof="0" dirty="0"/>
              <a:t>0</a:t>
            </a:r>
          </a:p>
        </p:txBody>
      </p:sp>
      <p:pic>
        <p:nvPicPr>
          <p:cNvPr id="46" name="Ombre">
            <a:extLst>
              <a:ext uri="{FF2B5EF4-FFF2-40B4-BE49-F238E27FC236}">
                <a16:creationId xmlns:a16="http://schemas.microsoft.com/office/drawing/2014/main" id="{708213A2-93A9-478D-840C-C2E955E905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8959219"/>
            <a:ext cx="9748155" cy="584737"/>
          </a:xfrm>
          <a:prstGeom prst="rect">
            <a:avLst/>
          </a:prstGeom>
        </p:spPr>
      </p:pic>
      <p:sp>
        <p:nvSpPr>
          <p:cNvPr id="54" name="Espace réservé pour une image  53">
            <a:extLst>
              <a:ext uri="{FF2B5EF4-FFF2-40B4-BE49-F238E27FC236}">
                <a16:creationId xmlns:a16="http://schemas.microsoft.com/office/drawing/2014/main" id="{C43619A6-23A8-45BE-BBBE-4291A6BFDC7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43999" y="3126326"/>
            <a:ext cx="8640001" cy="5832893"/>
          </a:xfrm>
          <a:custGeom>
            <a:avLst/>
            <a:gdLst>
              <a:gd name="connsiteX0" fmla="*/ 0 w 8640001"/>
              <a:gd name="connsiteY0" fmla="*/ 0 h 5832893"/>
              <a:gd name="connsiteX1" fmla="*/ 479166 w 8640001"/>
              <a:gd name="connsiteY1" fmla="*/ 0 h 5832893"/>
              <a:gd name="connsiteX2" fmla="*/ 545236 w 8640001"/>
              <a:gd name="connsiteY2" fmla="*/ 0 h 5832893"/>
              <a:gd name="connsiteX3" fmla="*/ 550972 w 8640001"/>
              <a:gd name="connsiteY3" fmla="*/ 56903 h 5832893"/>
              <a:gd name="connsiteX4" fmla="*/ 1080001 w 8640001"/>
              <a:gd name="connsiteY4" fmla="*/ 488074 h 5832893"/>
              <a:gd name="connsiteX5" fmla="*/ 1609030 w 8640001"/>
              <a:gd name="connsiteY5" fmla="*/ 56903 h 5832893"/>
              <a:gd name="connsiteX6" fmla="*/ 1614767 w 8640001"/>
              <a:gd name="connsiteY6" fmla="*/ 0 h 5832893"/>
              <a:gd name="connsiteX7" fmla="*/ 2500526 w 8640001"/>
              <a:gd name="connsiteY7" fmla="*/ 0 h 5832893"/>
              <a:gd name="connsiteX8" fmla="*/ 2955471 w 8640001"/>
              <a:gd name="connsiteY8" fmla="*/ 0 h 5832893"/>
              <a:gd name="connsiteX9" fmla="*/ 5488587 w 8640001"/>
              <a:gd name="connsiteY9" fmla="*/ 0 h 5832893"/>
              <a:gd name="connsiteX10" fmla="*/ 7886189 w 8640001"/>
              <a:gd name="connsiteY10" fmla="*/ 0 h 5832893"/>
              <a:gd name="connsiteX11" fmla="*/ 8640001 w 8640001"/>
              <a:gd name="connsiteY11" fmla="*/ 0 h 5832893"/>
              <a:gd name="connsiteX12" fmla="*/ 8640001 w 8640001"/>
              <a:gd name="connsiteY12" fmla="*/ 972168 h 5832893"/>
              <a:gd name="connsiteX13" fmla="*/ 8640001 w 8640001"/>
              <a:gd name="connsiteY13" fmla="*/ 2469640 h 5832893"/>
              <a:gd name="connsiteX14" fmla="*/ 8640001 w 8640001"/>
              <a:gd name="connsiteY14" fmla="*/ 4860725 h 5832893"/>
              <a:gd name="connsiteX15" fmla="*/ 7886189 w 8640001"/>
              <a:gd name="connsiteY15" fmla="*/ 5832893 h 5832893"/>
              <a:gd name="connsiteX16" fmla="*/ 3151413 w 8640001"/>
              <a:gd name="connsiteY16" fmla="*/ 5832893 h 5832893"/>
              <a:gd name="connsiteX17" fmla="*/ 753813 w 8640001"/>
              <a:gd name="connsiteY17" fmla="*/ 5832893 h 5832893"/>
              <a:gd name="connsiteX18" fmla="*/ 0 w 8640001"/>
              <a:gd name="connsiteY18" fmla="*/ 5832893 h 5832893"/>
              <a:gd name="connsiteX19" fmla="*/ 0 w 8640001"/>
              <a:gd name="connsiteY19" fmla="*/ 4860725 h 5832893"/>
              <a:gd name="connsiteX20" fmla="*/ 0 w 8640001"/>
              <a:gd name="connsiteY20" fmla="*/ 3363253 h 5832893"/>
              <a:gd name="connsiteX21" fmla="*/ 0 w 8640001"/>
              <a:gd name="connsiteY21" fmla="*/ 3249962 h 5832893"/>
              <a:gd name="connsiteX22" fmla="*/ 0 w 8640001"/>
              <a:gd name="connsiteY22" fmla="*/ 1687978 h 5832893"/>
              <a:gd name="connsiteX23" fmla="*/ 0 w 8640001"/>
              <a:gd name="connsiteY23" fmla="*/ 972168 h 5832893"/>
              <a:gd name="connsiteX24" fmla="*/ 0 w 8640001"/>
              <a:gd name="connsiteY24" fmla="*/ 925448 h 5832893"/>
              <a:gd name="connsiteX25" fmla="*/ 0 w 8640001"/>
              <a:gd name="connsiteY25" fmla="*/ 876800 h 58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640001" h="5832893">
                <a:moveTo>
                  <a:pt x="0" y="0"/>
                </a:moveTo>
                <a:lnTo>
                  <a:pt x="479166" y="0"/>
                </a:lnTo>
                <a:lnTo>
                  <a:pt x="545236" y="0"/>
                </a:lnTo>
                <a:lnTo>
                  <a:pt x="550972" y="56903"/>
                </a:lnTo>
                <a:cubicBezTo>
                  <a:pt x="601325" y="302972"/>
                  <a:pt x="819046" y="488074"/>
                  <a:pt x="1080001" y="488074"/>
                </a:cubicBezTo>
                <a:cubicBezTo>
                  <a:pt x="1340956" y="488074"/>
                  <a:pt x="1558677" y="302972"/>
                  <a:pt x="1609030" y="56903"/>
                </a:cubicBezTo>
                <a:lnTo>
                  <a:pt x="1614767" y="0"/>
                </a:lnTo>
                <a:lnTo>
                  <a:pt x="2500526" y="0"/>
                </a:lnTo>
                <a:lnTo>
                  <a:pt x="2955471" y="0"/>
                </a:lnTo>
                <a:lnTo>
                  <a:pt x="5488587" y="0"/>
                </a:lnTo>
                <a:lnTo>
                  <a:pt x="7886189" y="0"/>
                </a:lnTo>
                <a:lnTo>
                  <a:pt x="8640001" y="0"/>
                </a:lnTo>
                <a:lnTo>
                  <a:pt x="8640001" y="972168"/>
                </a:lnTo>
                <a:lnTo>
                  <a:pt x="8640001" y="2469640"/>
                </a:lnTo>
                <a:lnTo>
                  <a:pt x="8640001" y="4860725"/>
                </a:lnTo>
                <a:cubicBezTo>
                  <a:pt x="8640001" y="5397638"/>
                  <a:pt x="8302509" y="5832893"/>
                  <a:pt x="7886189" y="5832893"/>
                </a:cubicBezTo>
                <a:lnTo>
                  <a:pt x="3151413" y="5832893"/>
                </a:lnTo>
                <a:lnTo>
                  <a:pt x="753813" y="5832893"/>
                </a:lnTo>
                <a:lnTo>
                  <a:pt x="0" y="5832893"/>
                </a:lnTo>
                <a:lnTo>
                  <a:pt x="0" y="4860725"/>
                </a:lnTo>
                <a:lnTo>
                  <a:pt x="0" y="3363253"/>
                </a:lnTo>
                <a:lnTo>
                  <a:pt x="0" y="3249962"/>
                </a:lnTo>
                <a:lnTo>
                  <a:pt x="0" y="1687978"/>
                </a:lnTo>
                <a:lnTo>
                  <a:pt x="0" y="972168"/>
                </a:lnTo>
                <a:lnTo>
                  <a:pt x="0" y="925448"/>
                </a:lnTo>
                <a:lnTo>
                  <a:pt x="0" y="876800"/>
                </a:lnTo>
                <a:close/>
              </a:path>
            </a:pathLst>
          </a:custGeom>
          <a:noFill/>
          <a:ln w="38100">
            <a:noFill/>
          </a:ln>
        </p:spPr>
        <p:txBody>
          <a:bodyPr vert="horz" wrap="square" lIns="180000" tIns="180000" rIns="180000" bIns="180000" rtlCol="0" anchor="ctr" anchorCtr="1">
            <a:noAutofit/>
          </a:bodyPr>
          <a:lstStyle>
            <a:lvl1pPr marL="0" indent="0" algn="ctr">
              <a:buFontTx/>
              <a:buNone/>
              <a:defRPr lang="fr-FR" sz="2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Cliquez ici </a:t>
            </a:r>
            <a:br>
              <a:rPr lang="fr-FR" dirty="0"/>
            </a:br>
            <a:r>
              <a:rPr lang="fr-FR" dirty="0"/>
              <a:t>pour insérer </a:t>
            </a:r>
            <a:br>
              <a:rPr lang="fr-FR" dirty="0"/>
            </a:br>
            <a:r>
              <a:rPr lang="fr-FR" dirty="0"/>
              <a:t>une image</a:t>
            </a:r>
          </a:p>
          <a:p>
            <a:endParaRPr lang="fr-FR" dirty="0"/>
          </a:p>
          <a:p>
            <a:endParaRPr lang="fr-FR" dirty="0"/>
          </a:p>
          <a:p>
            <a:pPr marL="0" marR="0" lvl="0" indent="0" fontAlgn="auto">
              <a:spcAft>
                <a:spcPts val="0"/>
              </a:spcAft>
              <a:buNone/>
              <a:tabLst/>
            </a:pPr>
            <a:endParaRPr lang="fr-FR" dirty="0"/>
          </a:p>
        </p:txBody>
      </p:sp>
      <p:sp>
        <p:nvSpPr>
          <p:cNvPr id="52" name="Titre 51">
            <a:extLst>
              <a:ext uri="{FF2B5EF4-FFF2-40B4-BE49-F238E27FC236}">
                <a16:creationId xmlns:a16="http://schemas.microsoft.com/office/drawing/2014/main" id="{BD7C92B1-118D-477E-A677-582F22064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8" y="1079999"/>
            <a:ext cx="8640000" cy="1995784"/>
          </a:xfrm>
          <a:custGeom>
            <a:avLst/>
            <a:gdLst>
              <a:gd name="connsiteX0" fmla="*/ 753615 w 8640000"/>
              <a:gd name="connsiteY0" fmla="*/ 0 h 1995784"/>
              <a:gd name="connsiteX1" fmla="*/ 3228043 w 8640000"/>
              <a:gd name="connsiteY1" fmla="*/ 0 h 1995784"/>
              <a:gd name="connsiteX2" fmla="*/ 7886386 w 8640000"/>
              <a:gd name="connsiteY2" fmla="*/ 0 h 1995784"/>
              <a:gd name="connsiteX3" fmla="*/ 8640000 w 8640000"/>
              <a:gd name="connsiteY3" fmla="*/ 0 h 1995784"/>
              <a:gd name="connsiteX4" fmla="*/ 8640000 w 8640000"/>
              <a:gd name="connsiteY4" fmla="*/ 753615 h 1995784"/>
              <a:gd name="connsiteX5" fmla="*/ 8640000 w 8640000"/>
              <a:gd name="connsiteY5" fmla="*/ 1995784 h 1995784"/>
              <a:gd name="connsiteX6" fmla="*/ 2625628 w 8640000"/>
              <a:gd name="connsiteY6" fmla="*/ 1995784 h 1995784"/>
              <a:gd name="connsiteX7" fmla="*/ 1620002 w 8640000"/>
              <a:gd name="connsiteY7" fmla="*/ 1995784 h 1995784"/>
              <a:gd name="connsiteX8" fmla="*/ 1619863 w 8640000"/>
              <a:gd name="connsiteY8" fmla="*/ 1995784 h 1995784"/>
              <a:gd name="connsiteX9" fmla="*/ 1620002 w 8640000"/>
              <a:gd name="connsiteY9" fmla="*/ 1994401 h 1995784"/>
              <a:gd name="connsiteX10" fmla="*/ 1080002 w 8640000"/>
              <a:gd name="connsiteY10" fmla="*/ 1454401 h 1995784"/>
              <a:gd name="connsiteX11" fmla="*/ 540002 w 8640000"/>
              <a:gd name="connsiteY11" fmla="*/ 1994401 h 1995784"/>
              <a:gd name="connsiteX12" fmla="*/ 540142 w 8640000"/>
              <a:gd name="connsiteY12" fmla="*/ 1995784 h 1995784"/>
              <a:gd name="connsiteX13" fmla="*/ 540002 w 8640000"/>
              <a:gd name="connsiteY13" fmla="*/ 1995784 h 1995784"/>
              <a:gd name="connsiteX14" fmla="*/ 0 w 8640000"/>
              <a:gd name="connsiteY14" fmla="*/ 1995784 h 1995784"/>
              <a:gd name="connsiteX15" fmla="*/ 0 w 8640000"/>
              <a:gd name="connsiteY15" fmla="*/ 1602688 h 1995784"/>
              <a:gd name="connsiteX16" fmla="*/ 0 w 8640000"/>
              <a:gd name="connsiteY16" fmla="*/ 1118984 h 1995784"/>
              <a:gd name="connsiteX17" fmla="*/ 0 w 8640000"/>
              <a:gd name="connsiteY17" fmla="*/ 753615 h 1995784"/>
              <a:gd name="connsiteX18" fmla="*/ 753615 w 8640000"/>
              <a:gd name="connsiteY18" fmla="*/ 0 h 199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40000" h="1995784">
                <a:moveTo>
                  <a:pt x="753615" y="0"/>
                </a:moveTo>
                <a:lnTo>
                  <a:pt x="3228043" y="0"/>
                </a:lnTo>
                <a:lnTo>
                  <a:pt x="7886386" y="0"/>
                </a:lnTo>
                <a:lnTo>
                  <a:pt x="8640000" y="0"/>
                </a:lnTo>
                <a:lnTo>
                  <a:pt x="8640000" y="753615"/>
                </a:lnTo>
                <a:lnTo>
                  <a:pt x="8640000" y="1995784"/>
                </a:lnTo>
                <a:lnTo>
                  <a:pt x="2625628" y="1995784"/>
                </a:lnTo>
                <a:lnTo>
                  <a:pt x="1620002" y="1995784"/>
                </a:lnTo>
                <a:lnTo>
                  <a:pt x="1619863" y="1995784"/>
                </a:lnTo>
                <a:lnTo>
                  <a:pt x="1620002" y="1994401"/>
                </a:lnTo>
                <a:cubicBezTo>
                  <a:pt x="1620002" y="1696167"/>
                  <a:pt x="1378236" y="1454401"/>
                  <a:pt x="1080002" y="1454401"/>
                </a:cubicBezTo>
                <a:cubicBezTo>
                  <a:pt x="781768" y="1454401"/>
                  <a:pt x="540002" y="1696167"/>
                  <a:pt x="540002" y="1994401"/>
                </a:cubicBezTo>
                <a:lnTo>
                  <a:pt x="540142" y="1995784"/>
                </a:lnTo>
                <a:lnTo>
                  <a:pt x="540002" y="1995784"/>
                </a:lnTo>
                <a:lnTo>
                  <a:pt x="0" y="1995784"/>
                </a:lnTo>
                <a:lnTo>
                  <a:pt x="0" y="1602688"/>
                </a:lnTo>
                <a:lnTo>
                  <a:pt x="0" y="1118984"/>
                </a:lnTo>
                <a:lnTo>
                  <a:pt x="0" y="753615"/>
                </a:lnTo>
                <a:cubicBezTo>
                  <a:pt x="0" y="337405"/>
                  <a:pt x="337405" y="0"/>
                  <a:pt x="753615" y="0"/>
                </a:cubicBezTo>
                <a:close/>
              </a:path>
            </a:pathLst>
          </a:custGeom>
          <a:gradFill flip="none" rotWithShape="1">
            <a:gsLst>
              <a:gs pos="0">
                <a:srgbClr val="C40669"/>
              </a:gs>
              <a:gs pos="100000">
                <a:srgbClr val="EE7F0A"/>
              </a:gs>
            </a:gsLst>
            <a:lin ang="2700000" scaled="0"/>
            <a:tileRect/>
          </a:gradFill>
          <a:ln w="38100">
            <a:noFill/>
          </a:ln>
        </p:spPr>
        <p:txBody>
          <a:bodyPr wrap="square" lIns="1440000" tIns="90000" rIns="90000" bIns="90000" anchor="ctr" anchorCtr="1">
            <a:noAutofit/>
          </a:bodyPr>
          <a:lstStyle>
            <a:lvl1pPr algn="ctr">
              <a:defRPr sz="4400" b="0" i="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Cliquez ici pour insérer le texte</a:t>
            </a:r>
          </a:p>
        </p:txBody>
      </p:sp>
      <p:sp>
        <p:nvSpPr>
          <p:cNvPr id="31" name="Ellipse 30" hidden="1">
            <a:extLst>
              <a:ext uri="{FF2B5EF4-FFF2-40B4-BE49-F238E27FC236}">
                <a16:creationId xmlns:a16="http://schemas.microsoft.com/office/drawing/2014/main" id="{DA8AAE8B-A452-436C-AFAE-A486DE133C31}"/>
              </a:ext>
            </a:extLst>
          </p:cNvPr>
          <p:cNvSpPr/>
          <p:nvPr userDrawn="1"/>
        </p:nvSpPr>
        <p:spPr>
          <a:xfrm>
            <a:off x="9684000" y="2535783"/>
            <a:ext cx="1080000" cy="10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 hidden="1">
            <a:extLst>
              <a:ext uri="{FF2B5EF4-FFF2-40B4-BE49-F238E27FC236}">
                <a16:creationId xmlns:a16="http://schemas.microsoft.com/office/drawing/2014/main" id="{B1DFD94D-FCDA-452F-B3C2-884A55F34B46}"/>
              </a:ext>
            </a:extLst>
          </p:cNvPr>
          <p:cNvSpPr/>
          <p:nvPr userDrawn="1"/>
        </p:nvSpPr>
        <p:spPr>
          <a:xfrm>
            <a:off x="9684000" y="2535783"/>
            <a:ext cx="1080000" cy="10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pour une image  19">
            <a:extLst>
              <a:ext uri="{FF2B5EF4-FFF2-40B4-BE49-F238E27FC236}">
                <a16:creationId xmlns:a16="http://schemas.microsoft.com/office/drawing/2014/main" id="{65CC405B-58D8-4E65-8E64-EA646C7A71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84000" y="2534400"/>
            <a:ext cx="1080000" cy="1080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5413257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Logo">
            <a:extLst>
              <a:ext uri="{FF2B5EF4-FFF2-40B4-BE49-F238E27FC236}">
                <a16:creationId xmlns:a16="http://schemas.microsoft.com/office/drawing/2014/main" id="{F4B22867-5F89-46B7-AFA1-F041137FA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33600"/>
            <a:ext cx="990962" cy="522184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69E00F48-7C69-4F8F-9115-0A50A37A0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87" y="560147"/>
            <a:ext cx="2776274" cy="1588363"/>
          </a:xfrm>
          <a:prstGeom prst="rect">
            <a:avLst/>
          </a:prstGeom>
        </p:spPr>
      </p:pic>
      <p:sp>
        <p:nvSpPr>
          <p:cNvPr id="22" name="Image">
            <a:extLst>
              <a:ext uri="{FF2B5EF4-FFF2-40B4-BE49-F238E27FC236}">
                <a16:creationId xmlns:a16="http://schemas.microsoft.com/office/drawing/2014/main" id="{358322C1-72F1-47FF-9226-12F2163232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629817" y="248032"/>
            <a:ext cx="13753321" cy="10285414"/>
          </a:xfrm>
          <a:custGeom>
            <a:avLst/>
            <a:gdLst>
              <a:gd name="connsiteX0" fmla="*/ 1 w 13753321"/>
              <a:gd name="connsiteY0" fmla="*/ 0 h 10285414"/>
              <a:gd name="connsiteX1" fmla="*/ 13753321 w 13753321"/>
              <a:gd name="connsiteY1" fmla="*/ 0 h 10285414"/>
              <a:gd name="connsiteX2" fmla="*/ 13753321 w 13753321"/>
              <a:gd name="connsiteY2" fmla="*/ 1 h 10285414"/>
              <a:gd name="connsiteX3" fmla="*/ 13752091 w 13753321"/>
              <a:gd name="connsiteY3" fmla="*/ 1 h 10285414"/>
              <a:gd name="connsiteX4" fmla="*/ 11486785 w 13753321"/>
              <a:gd name="connsiteY4" fmla="*/ 3190385 h 10285414"/>
              <a:gd name="connsiteX5" fmla="*/ 9124680 w 13753321"/>
              <a:gd name="connsiteY5" fmla="*/ 3190385 h 10285414"/>
              <a:gd name="connsiteX6" fmla="*/ 8635679 w 13753321"/>
              <a:gd name="connsiteY6" fmla="*/ 3450385 h 10285414"/>
              <a:gd name="connsiteX7" fmla="*/ 8620600 w 13753321"/>
              <a:gd name="connsiteY7" fmla="*/ 3478166 h 10285414"/>
              <a:gd name="connsiteX8" fmla="*/ 6283981 w 13753321"/>
              <a:gd name="connsiteY8" fmla="*/ 6728605 h 10285414"/>
              <a:gd name="connsiteX9" fmla="*/ 8658225 w 13753321"/>
              <a:gd name="connsiteY9" fmla="*/ 6728605 h 10285414"/>
              <a:gd name="connsiteX10" fmla="*/ 8658225 w 13753321"/>
              <a:gd name="connsiteY10" fmla="*/ 6728604 h 10285414"/>
              <a:gd name="connsiteX11" fmla="*/ 8974502 w 13753321"/>
              <a:gd name="connsiteY11" fmla="*/ 6728604 h 10285414"/>
              <a:gd name="connsiteX12" fmla="*/ 6449018 w 13753321"/>
              <a:gd name="connsiteY12" fmla="*/ 10285414 h 10285414"/>
              <a:gd name="connsiteX13" fmla="*/ 3092335 w 13753321"/>
              <a:gd name="connsiteY13" fmla="*/ 10285414 h 10285414"/>
              <a:gd name="connsiteX14" fmla="*/ 1849989 w 13753321"/>
              <a:gd name="connsiteY14" fmla="*/ 10285414 h 10285414"/>
              <a:gd name="connsiteX15" fmla="*/ 1475060 w 13753321"/>
              <a:gd name="connsiteY15" fmla="*/ 9673466 h 10285414"/>
              <a:gd name="connsiteX16" fmla="*/ 1474114 w 13753321"/>
              <a:gd name="connsiteY16" fmla="*/ 9674045 h 10285414"/>
              <a:gd name="connsiteX17" fmla="*/ 1453160 w 13753321"/>
              <a:gd name="connsiteY17" fmla="*/ 9637521 h 10285414"/>
              <a:gd name="connsiteX18" fmla="*/ 1227395 w 13753321"/>
              <a:gd name="connsiteY18" fmla="*/ 9501459 h 10285414"/>
              <a:gd name="connsiteX19" fmla="*/ 1154487 w 13753321"/>
              <a:gd name="connsiteY19" fmla="*/ 9494110 h 10285414"/>
              <a:gd name="connsiteX20" fmla="*/ 1154487 w 13753321"/>
              <a:gd name="connsiteY20" fmla="*/ 9493414 h 10285414"/>
              <a:gd name="connsiteX21" fmla="*/ 1147587 w 13753321"/>
              <a:gd name="connsiteY21" fmla="*/ 9493414 h 10285414"/>
              <a:gd name="connsiteX22" fmla="*/ 985838 w 13753321"/>
              <a:gd name="connsiteY22" fmla="*/ 9493414 h 10285414"/>
              <a:gd name="connsiteX23" fmla="*/ 758487 w 13753321"/>
              <a:gd name="connsiteY23" fmla="*/ 9493414 h 10285414"/>
              <a:gd name="connsiteX24" fmla="*/ 362487 w 13753321"/>
              <a:gd name="connsiteY24" fmla="*/ 9493414 h 10285414"/>
              <a:gd name="connsiteX25" fmla="*/ 0 w 13753321"/>
              <a:gd name="connsiteY25" fmla="*/ 9493414 h 10285414"/>
              <a:gd name="connsiteX26" fmla="*/ 0 w 13753321"/>
              <a:gd name="connsiteY26" fmla="*/ 9310256 h 10285414"/>
              <a:gd name="connsiteX27" fmla="*/ 1 w 13753321"/>
              <a:gd name="connsiteY27" fmla="*/ 9310256 h 10285414"/>
              <a:gd name="connsiteX28" fmla="*/ 1 w 13753321"/>
              <a:gd name="connsiteY28" fmla="*/ 9102689 h 10285414"/>
              <a:gd name="connsiteX29" fmla="*/ 6518979 w 13753321"/>
              <a:gd name="connsiteY29" fmla="*/ 2 h 10285414"/>
              <a:gd name="connsiteX30" fmla="*/ 1 w 13753321"/>
              <a:gd name="connsiteY30" fmla="*/ 2 h 102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753321" h="10285414">
                <a:moveTo>
                  <a:pt x="1" y="0"/>
                </a:moveTo>
                <a:lnTo>
                  <a:pt x="13753321" y="0"/>
                </a:lnTo>
                <a:lnTo>
                  <a:pt x="13753321" y="1"/>
                </a:lnTo>
                <a:lnTo>
                  <a:pt x="13752091" y="1"/>
                </a:lnTo>
                <a:lnTo>
                  <a:pt x="11486785" y="3190385"/>
                </a:lnTo>
                <a:lnTo>
                  <a:pt x="9124680" y="3190385"/>
                </a:lnTo>
                <a:cubicBezTo>
                  <a:pt x="8921123" y="3190385"/>
                  <a:pt x="8741655" y="3293520"/>
                  <a:pt x="8635679" y="3450385"/>
                </a:cubicBezTo>
                <a:lnTo>
                  <a:pt x="8620600" y="3478166"/>
                </a:lnTo>
                <a:lnTo>
                  <a:pt x="6283981" y="6728605"/>
                </a:lnTo>
                <a:lnTo>
                  <a:pt x="8658225" y="6728605"/>
                </a:lnTo>
                <a:lnTo>
                  <a:pt x="8658225" y="6728604"/>
                </a:lnTo>
                <a:lnTo>
                  <a:pt x="8974502" y="6728604"/>
                </a:lnTo>
                <a:lnTo>
                  <a:pt x="6449018" y="10285414"/>
                </a:lnTo>
                <a:lnTo>
                  <a:pt x="3092335" y="10285414"/>
                </a:lnTo>
                <a:lnTo>
                  <a:pt x="1849989" y="10285414"/>
                </a:lnTo>
                <a:lnTo>
                  <a:pt x="1475060" y="9673466"/>
                </a:lnTo>
                <a:lnTo>
                  <a:pt x="1474114" y="9674045"/>
                </a:lnTo>
                <a:lnTo>
                  <a:pt x="1453160" y="9637521"/>
                </a:lnTo>
                <a:cubicBezTo>
                  <a:pt x="1396669" y="9569069"/>
                  <a:pt x="1317621" y="9519922"/>
                  <a:pt x="1227395" y="9501459"/>
                </a:cubicBezTo>
                <a:lnTo>
                  <a:pt x="1154487" y="9494110"/>
                </a:lnTo>
                <a:lnTo>
                  <a:pt x="1154487" y="9493414"/>
                </a:lnTo>
                <a:lnTo>
                  <a:pt x="1147587" y="9493414"/>
                </a:lnTo>
                <a:lnTo>
                  <a:pt x="985838" y="9493414"/>
                </a:lnTo>
                <a:lnTo>
                  <a:pt x="758487" y="9493414"/>
                </a:lnTo>
                <a:lnTo>
                  <a:pt x="362487" y="9493414"/>
                </a:lnTo>
                <a:lnTo>
                  <a:pt x="0" y="9493414"/>
                </a:lnTo>
                <a:lnTo>
                  <a:pt x="0" y="9310256"/>
                </a:lnTo>
                <a:lnTo>
                  <a:pt x="1" y="9310256"/>
                </a:lnTo>
                <a:lnTo>
                  <a:pt x="1" y="9102689"/>
                </a:lnTo>
                <a:lnTo>
                  <a:pt x="6518979" y="2"/>
                </a:lnTo>
                <a:lnTo>
                  <a:pt x="1" y="2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</a:t>
            </a:r>
            <a:br>
              <a:rPr lang="fr-FR" dirty="0"/>
            </a:br>
            <a:r>
              <a:rPr lang="fr-FR" dirty="0"/>
              <a:t>pour insérer </a:t>
            </a:r>
            <a:br>
              <a:rPr lang="fr-FR" dirty="0"/>
            </a:br>
            <a:r>
              <a:rPr lang="fr-FR" dirty="0"/>
              <a:t>une image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7" name="Ombre">
            <a:extLst>
              <a:ext uri="{FF2B5EF4-FFF2-40B4-BE49-F238E27FC236}">
                <a16:creationId xmlns:a16="http://schemas.microsoft.com/office/drawing/2014/main" id="{A49BAB62-A3DC-4013-A187-94F0A7D78A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14400" y="6512400"/>
            <a:ext cx="11973600" cy="1854755"/>
          </a:xfrm>
          <a:prstGeom prst="rect">
            <a:avLst/>
          </a:prstGeom>
        </p:spPr>
      </p:pic>
      <p:sp>
        <p:nvSpPr>
          <p:cNvPr id="20" name="Fond-Titre">
            <a:extLst>
              <a:ext uri="{FF2B5EF4-FFF2-40B4-BE49-F238E27FC236}">
                <a16:creationId xmlns:a16="http://schemas.microsoft.com/office/drawing/2014/main" id="{7AA34CAB-93C4-4270-887F-042FA3363E41}"/>
              </a:ext>
            </a:extLst>
          </p:cNvPr>
          <p:cNvSpPr/>
          <p:nvPr userDrawn="1"/>
        </p:nvSpPr>
        <p:spPr>
          <a:xfrm>
            <a:off x="9299643" y="3192780"/>
            <a:ext cx="8988358" cy="3535680"/>
          </a:xfrm>
          <a:custGeom>
            <a:avLst/>
            <a:gdLst>
              <a:gd name="connsiteX0" fmla="*/ 2802614 w 12003915"/>
              <a:gd name="connsiteY0" fmla="*/ 0 h 3535680"/>
              <a:gd name="connsiteX1" fmla="*/ 12003915 w 12003915"/>
              <a:gd name="connsiteY1" fmla="*/ 0 h 3535680"/>
              <a:gd name="connsiteX2" fmla="*/ 12003915 w 12003915"/>
              <a:gd name="connsiteY2" fmla="*/ 3535680 h 3535680"/>
              <a:gd name="connsiteX3" fmla="*/ 0 w 12003915"/>
              <a:gd name="connsiteY3" fmla="*/ 3535680 h 3535680"/>
              <a:gd name="connsiteX4" fmla="*/ 2336515 w 12003915"/>
              <a:gd name="connsiteY4" fmla="*/ 285385 h 3535680"/>
              <a:gd name="connsiteX5" fmla="*/ 2351594 w 12003915"/>
              <a:gd name="connsiteY5" fmla="*/ 257604 h 3535680"/>
              <a:gd name="connsiteX6" fmla="*/ 2765487 w 12003915"/>
              <a:gd name="connsiteY6" fmla="*/ 2342 h 353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3915" h="3535680">
                <a:moveTo>
                  <a:pt x="2802614" y="0"/>
                </a:moveTo>
                <a:lnTo>
                  <a:pt x="12003915" y="0"/>
                </a:lnTo>
                <a:lnTo>
                  <a:pt x="12003915" y="3535680"/>
                </a:lnTo>
                <a:lnTo>
                  <a:pt x="0" y="3535680"/>
                </a:lnTo>
                <a:lnTo>
                  <a:pt x="2336515" y="285385"/>
                </a:lnTo>
                <a:lnTo>
                  <a:pt x="2351594" y="257604"/>
                </a:lnTo>
                <a:cubicBezTo>
                  <a:pt x="2444323" y="120347"/>
                  <a:pt x="2593320" y="24228"/>
                  <a:pt x="2765487" y="2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itre">
            <a:extLst>
              <a:ext uri="{FF2B5EF4-FFF2-40B4-BE49-F238E27FC236}">
                <a16:creationId xmlns:a16="http://schemas.microsoft.com/office/drawing/2014/main" id="{838C1CBF-E024-46F3-8E1A-82EAE817E735}"/>
              </a:ext>
            </a:extLst>
          </p:cNvPr>
          <p:cNvSpPr txBox="1">
            <a:spLocks/>
          </p:cNvSpPr>
          <p:nvPr userDrawn="1"/>
        </p:nvSpPr>
        <p:spPr>
          <a:xfrm>
            <a:off x="8922600" y="3494548"/>
            <a:ext cx="9154800" cy="1896191"/>
          </a:xfrm>
          <a:prstGeom prst="rect">
            <a:avLst/>
          </a:prstGeom>
        </p:spPr>
        <p:txBody>
          <a:bodyPr vert="horz" lIns="91440" tIns="90000" rIns="91440" bIns="90000" rtlCol="0" anchor="ctr" anchorCtr="1">
            <a:noAutofit/>
          </a:bodyPr>
          <a:lstStyle>
            <a:lvl1pPr algn="ctr" defTabSz="1371417">
              <a:lnSpc>
                <a:spcPct val="90000"/>
              </a:lnSpc>
              <a:spcBef>
                <a:spcPct val="0"/>
              </a:spcBef>
              <a:buNone/>
              <a:defRPr sz="6600" b="0" i="0">
                <a:solidFill>
                  <a:srgbClr val="EE7F0A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r-FR" dirty="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 </a:t>
            </a:r>
          </a:p>
        </p:txBody>
      </p:sp>
      <p:sp>
        <p:nvSpPr>
          <p:cNvPr id="32" name="Sous-titre">
            <a:extLst>
              <a:ext uri="{FF2B5EF4-FFF2-40B4-BE49-F238E27FC236}">
                <a16:creationId xmlns:a16="http://schemas.microsoft.com/office/drawing/2014/main" id="{F1530643-408B-45F5-8F1A-5A02E6FB6D61}"/>
              </a:ext>
            </a:extLst>
          </p:cNvPr>
          <p:cNvSpPr txBox="1">
            <a:spLocks/>
          </p:cNvSpPr>
          <p:nvPr userDrawn="1"/>
        </p:nvSpPr>
        <p:spPr>
          <a:xfrm>
            <a:off x="8922600" y="5633304"/>
            <a:ext cx="9154800" cy="900000"/>
          </a:xfrm>
          <a:prstGeom prst="rect">
            <a:avLst/>
          </a:prstGeom>
        </p:spPr>
        <p:txBody>
          <a:bodyPr vert="horz" lIns="91440" tIns="90000" rIns="91440" bIns="90000" rtlCol="0" anchor="t" anchorCtr="1">
            <a:normAutofit/>
          </a:bodyPr>
          <a:lstStyle>
            <a:lvl1pPr indent="0" defTabSz="1371417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None/>
              <a:defRPr sz="2400" b="1" i="1" u="none">
                <a:solidFill>
                  <a:srgbClr val="065A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defTabSz="1371417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3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defTabSz="1371417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7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defTabSz="1371417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defTabSz="1371417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defTabSz="1371417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106" indent="-342854" defTabSz="1371417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2814" indent="-342854" defTabSz="1371417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8523" indent="-342854" defTabSz="1371417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/>
            <a:r>
              <a:rPr lang="fr-FR" sz="4400" dirty="0">
                <a:latin typeface="+mn-lt"/>
              </a:rPr>
              <a:t>Avez-vous des questions ?</a:t>
            </a:r>
            <a:endParaRPr lang="en-US" sz="44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7ECFD6-EE42-4BB2-AA08-23BBE617F0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2400" y="8552711"/>
            <a:ext cx="5760000" cy="540000"/>
          </a:xfrm>
        </p:spPr>
        <p:txBody>
          <a:bodyPr lIns="0" tIns="0" rIns="0" bIns="0" anchor="ctr" anchorCtr="0">
            <a:normAutofit/>
          </a:bodyPr>
          <a:lstStyle>
            <a:lvl1pPr marL="0" indent="0" algn="just" defTabSz="457200">
              <a:spcAft>
                <a:spcPts val="1200"/>
              </a:spcAft>
              <a:buFontTx/>
              <a:buNone/>
              <a:defRPr kumimoji="1" lang="fr-FR" sz="2400" b="1" u="none" kern="1200" baseline="0" dirty="0" smtClean="0">
                <a:solidFill>
                  <a:srgbClr val="5F5F5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just" defTabSz="457200">
              <a:spcAft>
                <a:spcPts val="1200"/>
              </a:spcAft>
            </a:pPr>
            <a:r>
              <a:rPr lang="fr-FR" dirty="0"/>
              <a:t>Cliquez ici pour insérer votre e-mail</a:t>
            </a:r>
          </a:p>
        </p:txBody>
      </p:sp>
    </p:spTree>
    <p:extLst>
      <p:ext uri="{BB962C8B-B14F-4D97-AF65-F5344CB8AC3E}">
        <p14:creationId xmlns:p14="http://schemas.microsoft.com/office/powerpoint/2010/main" val="4003790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Ombre">
            <a:extLst>
              <a:ext uri="{FF2B5EF4-FFF2-40B4-BE49-F238E27FC236}">
                <a16:creationId xmlns:a16="http://schemas.microsoft.com/office/drawing/2014/main" id="{B55319F4-F148-4BEB-9321-08EF8757713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728000"/>
            <a:ext cx="17640000" cy="1108052"/>
          </a:xfrm>
          <a:prstGeom prst="rect">
            <a:avLst/>
          </a:prstGeom>
        </p:spPr>
      </p:pic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solidFill>
            <a:schemeClr val="bg1"/>
          </a:solidFill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3" name="Texte">
            <a:extLst>
              <a:ext uri="{FF2B5EF4-FFF2-40B4-BE49-F238E27FC236}">
                <a16:creationId xmlns:a16="http://schemas.microsoft.com/office/drawing/2014/main" id="{EADF47CA-D4ED-4D1A-B104-763D7710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2286000"/>
            <a:ext cx="17280000" cy="7074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180000" tIns="180000" rIns="180000" bIns="180000" rtlCol="0" anchor="ctr" anchorCtr="1">
            <a:normAutofit fontScale="92500" lnSpcReduction="10000"/>
          </a:bodyPr>
          <a:lstStyle>
            <a:lvl1pPr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6" name="Pied-Titre">
            <a:extLst>
              <a:ext uri="{FF2B5EF4-FFF2-40B4-BE49-F238E27FC236}">
                <a16:creationId xmlns:a16="http://schemas.microsoft.com/office/drawing/2014/main" id="{901D53C3-9C7D-4ECD-AE65-B4A8F92E7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7" name="Pied-Séparateur1">
            <a:extLst>
              <a:ext uri="{FF2B5EF4-FFF2-40B4-BE49-F238E27FC236}">
                <a16:creationId xmlns:a16="http://schemas.microsoft.com/office/drawing/2014/main" id="{305E8A49-B4DC-4013-A068-293F63494A5B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d-Version">
            <a:extLst>
              <a:ext uri="{FF2B5EF4-FFF2-40B4-BE49-F238E27FC236}">
                <a16:creationId xmlns:a16="http://schemas.microsoft.com/office/drawing/2014/main" id="{FF8C2304-EF0E-4354-999B-24A582B03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9" name="Pied-Séparateur2">
            <a:extLst>
              <a:ext uri="{FF2B5EF4-FFF2-40B4-BE49-F238E27FC236}">
                <a16:creationId xmlns:a16="http://schemas.microsoft.com/office/drawing/2014/main" id="{3C91A919-1AC9-4643-AC20-C6436660E219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d-Auteur">
            <a:extLst>
              <a:ext uri="{FF2B5EF4-FFF2-40B4-BE49-F238E27FC236}">
                <a16:creationId xmlns:a16="http://schemas.microsoft.com/office/drawing/2014/main" id="{00BB6589-5939-4856-9FC5-93D6E7C76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</p:spTree>
    <p:extLst>
      <p:ext uri="{BB962C8B-B14F-4D97-AF65-F5344CB8AC3E}">
        <p14:creationId xmlns:p14="http://schemas.microsoft.com/office/powerpoint/2010/main" val="1252857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565" y="2160000"/>
            <a:ext cx="7123434" cy="1440000"/>
          </a:xfrm>
          <a:noFill/>
        </p:spPr>
        <p:txBody>
          <a:bodyPr vert="horz" lIns="180000" tIns="180000" rIns="180000" bIns="180000" rtlCol="0" anchor="ctr" anchorCtr="1">
            <a:normAutofit fontScale="92500" lnSpcReduction="10000"/>
          </a:bodyPr>
          <a:lstStyle>
            <a:lvl1pPr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08740" y="4170556"/>
            <a:ext cx="9175259" cy="579864"/>
          </a:xfrm>
          <a:solidFill>
            <a:schemeClr val="bg1"/>
          </a:solidFill>
        </p:spPr>
        <p:txBody>
          <a:bodyPr tIns="90000" bIns="90000" anchor="ctr" anchorCtr="0">
            <a:normAutofit/>
          </a:bodyPr>
          <a:lstStyle>
            <a:lvl1pPr marL="0" indent="0" algn="l">
              <a:buFontTx/>
              <a:buNone/>
              <a:defRPr lang="fr-FR" sz="28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3" name="Texte">
            <a:extLst>
              <a:ext uri="{FF2B5EF4-FFF2-40B4-BE49-F238E27FC236}">
                <a16:creationId xmlns:a16="http://schemas.microsoft.com/office/drawing/2014/main" id="{EADF47CA-D4ED-4D1A-B104-763D7710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740" y="5142706"/>
            <a:ext cx="9175259" cy="4217294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4" name="Image">
            <a:extLst>
              <a:ext uri="{FF2B5EF4-FFF2-40B4-BE49-F238E27FC236}">
                <a16:creationId xmlns:a16="http://schemas.microsoft.com/office/drawing/2014/main" id="{A8E265EC-8F7E-4060-B225-F8A6EA5457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000" y="504000"/>
            <a:ext cx="7123434" cy="8929932"/>
          </a:xfrm>
          <a:custGeom>
            <a:avLst/>
            <a:gdLst>
              <a:gd name="connsiteX0" fmla="*/ 0 w 7123434"/>
              <a:gd name="connsiteY0" fmla="*/ 0 h 8929932"/>
              <a:gd name="connsiteX1" fmla="*/ 362084 w 7123434"/>
              <a:gd name="connsiteY1" fmla="*/ 0 h 8929932"/>
              <a:gd name="connsiteX2" fmla="*/ 2453268 w 7123434"/>
              <a:gd name="connsiteY2" fmla="*/ 0 h 8929932"/>
              <a:gd name="connsiteX3" fmla="*/ 6761350 w 7123434"/>
              <a:gd name="connsiteY3" fmla="*/ 0 h 8929932"/>
              <a:gd name="connsiteX4" fmla="*/ 7123434 w 7123434"/>
              <a:gd name="connsiteY4" fmla="*/ 362084 h 8929932"/>
              <a:gd name="connsiteX5" fmla="*/ 7123434 w 7123434"/>
              <a:gd name="connsiteY5" fmla="*/ 5808330 h 8929932"/>
              <a:gd name="connsiteX6" fmla="*/ 7123434 w 7123434"/>
              <a:gd name="connsiteY6" fmla="*/ 8567848 h 8929932"/>
              <a:gd name="connsiteX7" fmla="*/ 7123434 w 7123434"/>
              <a:gd name="connsiteY7" fmla="*/ 8929932 h 8929932"/>
              <a:gd name="connsiteX8" fmla="*/ 6761350 w 7123434"/>
              <a:gd name="connsiteY8" fmla="*/ 8929932 h 8929932"/>
              <a:gd name="connsiteX9" fmla="*/ 4670166 w 7123434"/>
              <a:gd name="connsiteY9" fmla="*/ 8929932 h 8929932"/>
              <a:gd name="connsiteX10" fmla="*/ 362084 w 7123434"/>
              <a:gd name="connsiteY10" fmla="*/ 8929932 h 8929932"/>
              <a:gd name="connsiteX11" fmla="*/ 0 w 7123434"/>
              <a:gd name="connsiteY11" fmla="*/ 8567848 h 8929932"/>
              <a:gd name="connsiteX12" fmla="*/ 0 w 7123434"/>
              <a:gd name="connsiteY12" fmla="*/ 3121603 h 8929932"/>
              <a:gd name="connsiteX13" fmla="*/ 0 w 7123434"/>
              <a:gd name="connsiteY13" fmla="*/ 362084 h 892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23434" h="8929932">
                <a:moveTo>
                  <a:pt x="0" y="0"/>
                </a:moveTo>
                <a:lnTo>
                  <a:pt x="362084" y="0"/>
                </a:lnTo>
                <a:lnTo>
                  <a:pt x="2453268" y="0"/>
                </a:lnTo>
                <a:lnTo>
                  <a:pt x="6761350" y="0"/>
                </a:lnTo>
                <a:cubicBezTo>
                  <a:pt x="6961323" y="0"/>
                  <a:pt x="7123434" y="162111"/>
                  <a:pt x="7123434" y="362084"/>
                </a:cubicBezTo>
                <a:lnTo>
                  <a:pt x="7123434" y="5808330"/>
                </a:lnTo>
                <a:lnTo>
                  <a:pt x="7123434" y="8567848"/>
                </a:lnTo>
                <a:lnTo>
                  <a:pt x="7123434" y="8929932"/>
                </a:lnTo>
                <a:lnTo>
                  <a:pt x="6761350" y="8929932"/>
                </a:lnTo>
                <a:lnTo>
                  <a:pt x="4670166" y="8929932"/>
                </a:lnTo>
                <a:lnTo>
                  <a:pt x="362084" y="8929932"/>
                </a:lnTo>
                <a:cubicBezTo>
                  <a:pt x="162111" y="8929932"/>
                  <a:pt x="0" y="8767821"/>
                  <a:pt x="0" y="8567848"/>
                </a:cubicBezTo>
                <a:lnTo>
                  <a:pt x="0" y="3121603"/>
                </a:lnTo>
                <a:lnTo>
                  <a:pt x="0" y="362084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 dirty="0"/>
          </a:p>
        </p:txBody>
      </p:sp>
      <p:sp>
        <p:nvSpPr>
          <p:cNvPr id="17" name="Séparateur1">
            <a:extLst>
              <a:ext uri="{FF2B5EF4-FFF2-40B4-BE49-F238E27FC236}">
                <a16:creationId xmlns:a16="http://schemas.microsoft.com/office/drawing/2014/main" id="{ADA44B01-F4E0-440D-A30F-1B57AF605943}"/>
              </a:ext>
            </a:extLst>
          </p:cNvPr>
          <p:cNvSpPr/>
          <p:nvPr userDrawn="1"/>
        </p:nvSpPr>
        <p:spPr>
          <a:xfrm>
            <a:off x="10165963" y="2340000"/>
            <a:ext cx="54000" cy="1080000"/>
          </a:xfrm>
          <a:prstGeom prst="rect">
            <a:avLst/>
          </a:pr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45A5EC0-DF49-431E-9EF8-597E86E07C8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645362" y="2340000"/>
            <a:ext cx="1080000" cy="1080000"/>
          </a:xfr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/>
          </a:p>
        </p:txBody>
      </p:sp>
      <p:sp>
        <p:nvSpPr>
          <p:cNvPr id="16" name="Pied-Titre">
            <a:extLst>
              <a:ext uri="{FF2B5EF4-FFF2-40B4-BE49-F238E27FC236}">
                <a16:creationId xmlns:a16="http://schemas.microsoft.com/office/drawing/2014/main" id="{DA18556E-5B33-4A47-B491-40F3E8439C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8" name="Pied-Séparateur1">
            <a:extLst>
              <a:ext uri="{FF2B5EF4-FFF2-40B4-BE49-F238E27FC236}">
                <a16:creationId xmlns:a16="http://schemas.microsoft.com/office/drawing/2014/main" id="{FE7D4A46-7C85-4EDF-99F0-4F9C73F2A23F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ed-Version">
            <a:extLst>
              <a:ext uri="{FF2B5EF4-FFF2-40B4-BE49-F238E27FC236}">
                <a16:creationId xmlns:a16="http://schemas.microsoft.com/office/drawing/2014/main" id="{B96ACE1A-7DCD-49CC-9FA1-9FB5C5A196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20" name="Pied-Séparateur2">
            <a:extLst>
              <a:ext uri="{FF2B5EF4-FFF2-40B4-BE49-F238E27FC236}">
                <a16:creationId xmlns:a16="http://schemas.microsoft.com/office/drawing/2014/main" id="{1A200A55-74C8-42A0-930C-788781219347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ed-Auteur">
            <a:extLst>
              <a:ext uri="{FF2B5EF4-FFF2-40B4-BE49-F238E27FC236}">
                <a16:creationId xmlns:a16="http://schemas.microsoft.com/office/drawing/2014/main" id="{46E0BFD8-AB89-446E-B00F-2A4368DB55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</p:spTree>
    <p:extLst>
      <p:ext uri="{BB962C8B-B14F-4D97-AF65-F5344CB8AC3E}">
        <p14:creationId xmlns:p14="http://schemas.microsoft.com/office/powerpoint/2010/main" val="1117547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472" y="471877"/>
            <a:ext cx="7224001" cy="1440000"/>
          </a:xfrm>
          <a:noFill/>
        </p:spPr>
        <p:txBody>
          <a:bodyPr vert="horz" lIns="180000" tIns="180000" rIns="180000" bIns="180000" rtlCol="0" anchor="ctr" anchorCtr="1">
            <a:normAutofit fontScale="92500" lnSpcReduction="10000"/>
          </a:bodyPr>
          <a:lstStyle>
            <a:lvl1pPr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70" y="2236249"/>
            <a:ext cx="9304793" cy="579864"/>
          </a:xfrm>
          <a:solidFill>
            <a:schemeClr val="bg1"/>
          </a:solidFill>
        </p:spPr>
        <p:txBody>
          <a:bodyPr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3" name="Texte">
            <a:extLst>
              <a:ext uri="{FF2B5EF4-FFF2-40B4-BE49-F238E27FC236}">
                <a16:creationId xmlns:a16="http://schemas.microsoft.com/office/drawing/2014/main" id="{EADF47CA-D4ED-4D1A-B104-763D7710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69" y="3078145"/>
            <a:ext cx="9304793" cy="6329624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Séparateur1">
            <a:extLst>
              <a:ext uri="{FF2B5EF4-FFF2-40B4-BE49-F238E27FC236}">
                <a16:creationId xmlns:a16="http://schemas.microsoft.com/office/drawing/2014/main" id="{ADA44B01-F4E0-440D-A30F-1B57AF605943}"/>
              </a:ext>
            </a:extLst>
          </p:cNvPr>
          <p:cNvSpPr/>
          <p:nvPr userDrawn="1"/>
        </p:nvSpPr>
        <p:spPr>
          <a:xfrm>
            <a:off x="2041871" y="651877"/>
            <a:ext cx="54000" cy="1080000"/>
          </a:xfrm>
          <a:prstGeom prst="rect">
            <a:avLst/>
          </a:pr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645A5EC0-DF49-431E-9EF8-597E86E07C8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1270" y="651877"/>
            <a:ext cx="1080000" cy="1080000"/>
          </a:xfrm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/>
          </a:p>
        </p:txBody>
      </p:sp>
      <p:pic>
        <p:nvPicPr>
          <p:cNvPr id="18" name="Ombre1">
            <a:extLst>
              <a:ext uri="{FF2B5EF4-FFF2-40B4-BE49-F238E27FC236}">
                <a16:creationId xmlns:a16="http://schemas.microsoft.com/office/drawing/2014/main" id="{0B983B7C-AF80-4230-B7D5-C502C0DA6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857" y="8938526"/>
            <a:ext cx="7662143" cy="521998"/>
          </a:xfrm>
          <a:prstGeom prst="rect">
            <a:avLst/>
          </a:prstGeom>
        </p:spPr>
      </p:pic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D30C6AB9-D154-4E14-A88D-DAE4F829ADA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625857" y="471877"/>
            <a:ext cx="7123435" cy="8478692"/>
          </a:xfrm>
          <a:custGeom>
            <a:avLst/>
            <a:gdLst>
              <a:gd name="connsiteX0" fmla="*/ 272828 w 7123435"/>
              <a:gd name="connsiteY0" fmla="*/ 0 h 8478692"/>
              <a:gd name="connsiteX1" fmla="*/ 2462230 w 7123435"/>
              <a:gd name="connsiteY1" fmla="*/ 0 h 8478692"/>
              <a:gd name="connsiteX2" fmla="*/ 6850607 w 7123435"/>
              <a:gd name="connsiteY2" fmla="*/ 0 h 8478692"/>
              <a:gd name="connsiteX3" fmla="*/ 7123435 w 7123435"/>
              <a:gd name="connsiteY3" fmla="*/ 0 h 8478692"/>
              <a:gd name="connsiteX4" fmla="*/ 7123435 w 7123435"/>
              <a:gd name="connsiteY4" fmla="*/ 272828 h 8478692"/>
              <a:gd name="connsiteX5" fmla="*/ 7123435 w 7123435"/>
              <a:gd name="connsiteY5" fmla="*/ 4280190 h 8478692"/>
              <a:gd name="connsiteX6" fmla="*/ 7123435 w 7123435"/>
              <a:gd name="connsiteY6" fmla="*/ 8205864 h 8478692"/>
              <a:gd name="connsiteX7" fmla="*/ 6850607 w 7123435"/>
              <a:gd name="connsiteY7" fmla="*/ 8478692 h 8478692"/>
              <a:gd name="connsiteX8" fmla="*/ 4661204 w 7123435"/>
              <a:gd name="connsiteY8" fmla="*/ 8478692 h 8478692"/>
              <a:gd name="connsiteX9" fmla="*/ 272828 w 7123435"/>
              <a:gd name="connsiteY9" fmla="*/ 8478692 h 8478692"/>
              <a:gd name="connsiteX10" fmla="*/ 0 w 7123435"/>
              <a:gd name="connsiteY10" fmla="*/ 8478692 h 8478692"/>
              <a:gd name="connsiteX11" fmla="*/ 0 w 7123435"/>
              <a:gd name="connsiteY11" fmla="*/ 8205864 h 8478692"/>
              <a:gd name="connsiteX12" fmla="*/ 0 w 7123435"/>
              <a:gd name="connsiteY12" fmla="*/ 4198502 h 8478692"/>
              <a:gd name="connsiteX13" fmla="*/ 0 w 7123435"/>
              <a:gd name="connsiteY13" fmla="*/ 272828 h 8478692"/>
              <a:gd name="connsiteX14" fmla="*/ 272828 w 7123435"/>
              <a:gd name="connsiteY14" fmla="*/ 0 h 84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23435" h="8478692">
                <a:moveTo>
                  <a:pt x="272828" y="0"/>
                </a:moveTo>
                <a:lnTo>
                  <a:pt x="2462230" y="0"/>
                </a:lnTo>
                <a:lnTo>
                  <a:pt x="6850607" y="0"/>
                </a:lnTo>
                <a:lnTo>
                  <a:pt x="7123435" y="0"/>
                </a:lnTo>
                <a:lnTo>
                  <a:pt x="7123435" y="272828"/>
                </a:lnTo>
                <a:lnTo>
                  <a:pt x="7123435" y="4280190"/>
                </a:lnTo>
                <a:lnTo>
                  <a:pt x="7123435" y="8205864"/>
                </a:lnTo>
                <a:cubicBezTo>
                  <a:pt x="7123435" y="8356543"/>
                  <a:pt x="7001285" y="8478692"/>
                  <a:pt x="6850607" y="8478692"/>
                </a:cubicBezTo>
                <a:lnTo>
                  <a:pt x="4661204" y="8478692"/>
                </a:lnTo>
                <a:lnTo>
                  <a:pt x="272828" y="8478692"/>
                </a:lnTo>
                <a:lnTo>
                  <a:pt x="0" y="8478692"/>
                </a:lnTo>
                <a:lnTo>
                  <a:pt x="0" y="8205864"/>
                </a:lnTo>
                <a:lnTo>
                  <a:pt x="0" y="4198502"/>
                </a:lnTo>
                <a:lnTo>
                  <a:pt x="0" y="272828"/>
                </a:lnTo>
                <a:cubicBezTo>
                  <a:pt x="0" y="122149"/>
                  <a:pt x="122149" y="0"/>
                  <a:pt x="272828" y="0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/>
          </a:p>
        </p:txBody>
      </p:sp>
      <p:sp>
        <p:nvSpPr>
          <p:cNvPr id="27" name="Pied-Titre">
            <a:extLst>
              <a:ext uri="{FF2B5EF4-FFF2-40B4-BE49-F238E27FC236}">
                <a16:creationId xmlns:a16="http://schemas.microsoft.com/office/drawing/2014/main" id="{F1906964-B41A-4263-9618-98795E2859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8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28" name="Pied-Séparateur1">
            <a:extLst>
              <a:ext uri="{FF2B5EF4-FFF2-40B4-BE49-F238E27FC236}">
                <a16:creationId xmlns:a16="http://schemas.microsoft.com/office/drawing/2014/main" id="{99521CE4-7891-449E-9208-CBD6655C9A0D}"/>
              </a:ext>
            </a:extLst>
          </p:cNvPr>
          <p:cNvCxnSpPr>
            <a:cxnSpLocks/>
          </p:cNvCxnSpPr>
          <p:nvPr userDrawn="1"/>
        </p:nvCxnSpPr>
        <p:spPr>
          <a:xfrm>
            <a:off x="1233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d-Version">
            <a:extLst>
              <a:ext uri="{FF2B5EF4-FFF2-40B4-BE49-F238E27FC236}">
                <a16:creationId xmlns:a16="http://schemas.microsoft.com/office/drawing/2014/main" id="{D2C6F9C7-7DB7-4F0D-BCB7-880F3219C5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30" name="Pied-Séparateur2">
            <a:extLst>
              <a:ext uri="{FF2B5EF4-FFF2-40B4-BE49-F238E27FC236}">
                <a16:creationId xmlns:a16="http://schemas.microsoft.com/office/drawing/2014/main" id="{38AAA070-C2BB-4D2C-9247-3C6A1DC31F45}"/>
              </a:ext>
            </a:extLst>
          </p:cNvPr>
          <p:cNvCxnSpPr>
            <a:cxnSpLocks/>
          </p:cNvCxnSpPr>
          <p:nvPr userDrawn="1"/>
        </p:nvCxnSpPr>
        <p:spPr>
          <a:xfrm>
            <a:off x="14670000" y="9720000"/>
            <a:ext cx="0" cy="36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ed-Auteur">
            <a:extLst>
              <a:ext uri="{FF2B5EF4-FFF2-40B4-BE49-F238E27FC236}">
                <a16:creationId xmlns:a16="http://schemas.microsoft.com/office/drawing/2014/main" id="{41CE23C5-C08A-49AF-896E-22982F87B2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60000" y="9720000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</p:spTree>
    <p:extLst>
      <p:ext uri="{BB962C8B-B14F-4D97-AF65-F5344CB8AC3E}">
        <p14:creationId xmlns:p14="http://schemas.microsoft.com/office/powerpoint/2010/main" val="310122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Ombre">
            <a:extLst>
              <a:ext uri="{FF2B5EF4-FFF2-40B4-BE49-F238E27FC236}">
                <a16:creationId xmlns:a16="http://schemas.microsoft.com/office/drawing/2014/main" id="{B55319F4-F148-4BEB-9321-08EF8757713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728000"/>
            <a:ext cx="17640000" cy="1108052"/>
          </a:xfrm>
          <a:prstGeom prst="rect">
            <a:avLst/>
          </a:prstGeom>
        </p:spPr>
      </p:pic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7280000" cy="522095"/>
          </a:xfrm>
          <a:solidFill>
            <a:schemeClr val="bg1"/>
          </a:solidFill>
        </p:spPr>
        <p:txBody>
          <a:bodyPr tIns="90000" bIns="90000" anchor="t" anchorCtr="1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3" name="Texte">
            <a:extLst>
              <a:ext uri="{FF2B5EF4-FFF2-40B4-BE49-F238E27FC236}">
                <a16:creationId xmlns:a16="http://schemas.microsoft.com/office/drawing/2014/main" id="{EADF47CA-D4ED-4D1A-B104-763D7710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2286000"/>
            <a:ext cx="17280000" cy="7074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180000" tIns="180000" rIns="180000" bIns="180000" rtlCol="0" anchor="ctr" anchorCtr="1">
            <a:normAutofit fontScale="92500" lnSpcReduction="10000"/>
          </a:bodyPr>
          <a:lstStyle>
            <a:lvl1pPr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6" name="Pied-Titre">
            <a:extLst>
              <a:ext uri="{FF2B5EF4-FFF2-40B4-BE49-F238E27FC236}">
                <a16:creationId xmlns:a16="http://schemas.microsoft.com/office/drawing/2014/main" id="{901D53C3-9C7D-4ECD-AE65-B4A8F92E7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7" name="Pied-Séparateur1">
            <a:extLst>
              <a:ext uri="{FF2B5EF4-FFF2-40B4-BE49-F238E27FC236}">
                <a16:creationId xmlns:a16="http://schemas.microsoft.com/office/drawing/2014/main" id="{305E8A49-B4DC-4013-A068-293F63494A5B}"/>
              </a:ext>
            </a:extLst>
          </p:cNvPr>
          <p:cNvCxnSpPr>
            <a:cxnSpLocks/>
          </p:cNvCxnSpPr>
          <p:nvPr userDrawn="1"/>
        </p:nvCxnSpPr>
        <p:spPr>
          <a:xfrm>
            <a:off x="275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d-Version">
            <a:extLst>
              <a:ext uri="{FF2B5EF4-FFF2-40B4-BE49-F238E27FC236}">
                <a16:creationId xmlns:a16="http://schemas.microsoft.com/office/drawing/2014/main" id="{FF8C2304-EF0E-4354-999B-24A582B03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9" name="Pied-Séparateur2">
            <a:extLst>
              <a:ext uri="{FF2B5EF4-FFF2-40B4-BE49-F238E27FC236}">
                <a16:creationId xmlns:a16="http://schemas.microsoft.com/office/drawing/2014/main" id="{3C91A919-1AC9-4643-AC20-C6436660E219}"/>
              </a:ext>
            </a:extLst>
          </p:cNvPr>
          <p:cNvCxnSpPr>
            <a:cxnSpLocks/>
          </p:cNvCxnSpPr>
          <p:nvPr userDrawn="1"/>
        </p:nvCxnSpPr>
        <p:spPr>
          <a:xfrm>
            <a:off x="509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d-Auteur">
            <a:extLst>
              <a:ext uri="{FF2B5EF4-FFF2-40B4-BE49-F238E27FC236}">
                <a16:creationId xmlns:a16="http://schemas.microsoft.com/office/drawing/2014/main" id="{00BB6589-5939-4856-9FC5-93D6E7C76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</p:spTree>
    <p:extLst>
      <p:ext uri="{BB962C8B-B14F-4D97-AF65-F5344CB8AC3E}">
        <p14:creationId xmlns:p14="http://schemas.microsoft.com/office/powerpoint/2010/main" val="2989866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5445" y="6666406"/>
            <a:ext cx="7920000" cy="522095"/>
          </a:xfrm>
          <a:solidFill>
            <a:schemeClr val="bg1"/>
          </a:solidFill>
        </p:spPr>
        <p:txBody>
          <a:bodyPr tIns="90000" bIns="90000" anchor="ctr" anchorCtr="0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445" y="4003336"/>
            <a:ext cx="7920000" cy="2160000"/>
          </a:xfrm>
          <a:noFill/>
        </p:spPr>
        <p:txBody>
          <a:bodyPr vert="horz" lIns="180000" tIns="180000" rIns="180000" bIns="180000" rtlCol="0" anchor="ctr" anchorCtr="0">
            <a:normAutofit fontScale="92500" lnSpcReduction="10000"/>
          </a:bodyPr>
          <a:lstStyle>
            <a:lvl1pPr algn="l"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6" name="Pied-Titre">
            <a:extLst>
              <a:ext uri="{FF2B5EF4-FFF2-40B4-BE49-F238E27FC236}">
                <a16:creationId xmlns:a16="http://schemas.microsoft.com/office/drawing/2014/main" id="{901D53C3-9C7D-4ECD-AE65-B4A8F92E7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7" name="Pied-Séparateur1">
            <a:extLst>
              <a:ext uri="{FF2B5EF4-FFF2-40B4-BE49-F238E27FC236}">
                <a16:creationId xmlns:a16="http://schemas.microsoft.com/office/drawing/2014/main" id="{305E8A49-B4DC-4013-A068-293F63494A5B}"/>
              </a:ext>
            </a:extLst>
          </p:cNvPr>
          <p:cNvCxnSpPr>
            <a:cxnSpLocks/>
          </p:cNvCxnSpPr>
          <p:nvPr userDrawn="1"/>
        </p:nvCxnSpPr>
        <p:spPr>
          <a:xfrm>
            <a:off x="275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d-Version">
            <a:extLst>
              <a:ext uri="{FF2B5EF4-FFF2-40B4-BE49-F238E27FC236}">
                <a16:creationId xmlns:a16="http://schemas.microsoft.com/office/drawing/2014/main" id="{FF8C2304-EF0E-4354-999B-24A582B03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9" name="Pied-Séparateur2">
            <a:extLst>
              <a:ext uri="{FF2B5EF4-FFF2-40B4-BE49-F238E27FC236}">
                <a16:creationId xmlns:a16="http://schemas.microsoft.com/office/drawing/2014/main" id="{3C91A919-1AC9-4643-AC20-C6436660E219}"/>
              </a:ext>
            </a:extLst>
          </p:cNvPr>
          <p:cNvCxnSpPr>
            <a:cxnSpLocks/>
          </p:cNvCxnSpPr>
          <p:nvPr userDrawn="1"/>
        </p:nvCxnSpPr>
        <p:spPr>
          <a:xfrm>
            <a:off x="509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d-Auteur">
            <a:extLst>
              <a:ext uri="{FF2B5EF4-FFF2-40B4-BE49-F238E27FC236}">
                <a16:creationId xmlns:a16="http://schemas.microsoft.com/office/drawing/2014/main" id="{00BB6589-5939-4856-9FC5-93D6E7C76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sp>
        <p:nvSpPr>
          <p:cNvPr id="25" name="Bandeau-gauche">
            <a:extLst>
              <a:ext uri="{FF2B5EF4-FFF2-40B4-BE49-F238E27FC236}">
                <a16:creationId xmlns:a16="http://schemas.microsoft.com/office/drawing/2014/main" id="{D8E41276-F149-4F89-9DB7-2A092A990594}"/>
              </a:ext>
            </a:extLst>
          </p:cNvPr>
          <p:cNvSpPr/>
          <p:nvPr userDrawn="1"/>
        </p:nvSpPr>
        <p:spPr>
          <a:xfrm>
            <a:off x="0" y="3688594"/>
            <a:ext cx="7620000" cy="3760766"/>
          </a:xfrm>
          <a:custGeom>
            <a:avLst/>
            <a:gdLst>
              <a:gd name="connsiteX0" fmla="*/ 0 w 7620000"/>
              <a:gd name="connsiteY0" fmla="*/ 0 h 3760766"/>
              <a:gd name="connsiteX1" fmla="*/ 321997 w 7620000"/>
              <a:gd name="connsiteY1" fmla="*/ 0 h 3760766"/>
              <a:gd name="connsiteX2" fmla="*/ 3671100 w 7620000"/>
              <a:gd name="connsiteY2" fmla="*/ 0 h 3760766"/>
              <a:gd name="connsiteX3" fmla="*/ 3948900 w 7620000"/>
              <a:gd name="connsiteY3" fmla="*/ 0 h 3760766"/>
              <a:gd name="connsiteX4" fmla="*/ 7298003 w 7620000"/>
              <a:gd name="connsiteY4" fmla="*/ 0 h 3760766"/>
              <a:gd name="connsiteX5" fmla="*/ 7620000 w 7620000"/>
              <a:gd name="connsiteY5" fmla="*/ 0 h 3760766"/>
              <a:gd name="connsiteX6" fmla="*/ 7620000 w 7620000"/>
              <a:gd name="connsiteY6" fmla="*/ 321997 h 3760766"/>
              <a:gd name="connsiteX7" fmla="*/ 7620000 w 7620000"/>
              <a:gd name="connsiteY7" fmla="*/ 2183515 h 3760766"/>
              <a:gd name="connsiteX8" fmla="*/ 7620000 w 7620000"/>
              <a:gd name="connsiteY8" fmla="*/ 3438769 h 3760766"/>
              <a:gd name="connsiteX9" fmla="*/ 7298003 w 7620000"/>
              <a:gd name="connsiteY9" fmla="*/ 3760766 h 3760766"/>
              <a:gd name="connsiteX10" fmla="*/ 3671101 w 7620000"/>
              <a:gd name="connsiteY10" fmla="*/ 3760766 h 3760766"/>
              <a:gd name="connsiteX11" fmla="*/ 321997 w 7620000"/>
              <a:gd name="connsiteY11" fmla="*/ 3760766 h 3760766"/>
              <a:gd name="connsiteX12" fmla="*/ 0 w 7620000"/>
              <a:gd name="connsiteY12" fmla="*/ 3760766 h 3760766"/>
              <a:gd name="connsiteX13" fmla="*/ 0 w 7620000"/>
              <a:gd name="connsiteY13" fmla="*/ 3438769 h 3760766"/>
              <a:gd name="connsiteX14" fmla="*/ 0 w 7620000"/>
              <a:gd name="connsiteY14" fmla="*/ 2183515 h 3760766"/>
              <a:gd name="connsiteX15" fmla="*/ 0 w 7620000"/>
              <a:gd name="connsiteY15" fmla="*/ 2183515 h 376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00" h="3760766">
                <a:moveTo>
                  <a:pt x="0" y="0"/>
                </a:moveTo>
                <a:lnTo>
                  <a:pt x="321997" y="0"/>
                </a:lnTo>
                <a:lnTo>
                  <a:pt x="3671100" y="0"/>
                </a:lnTo>
                <a:lnTo>
                  <a:pt x="3948900" y="0"/>
                </a:lnTo>
                <a:lnTo>
                  <a:pt x="7298003" y="0"/>
                </a:lnTo>
                <a:lnTo>
                  <a:pt x="7620000" y="0"/>
                </a:lnTo>
                <a:lnTo>
                  <a:pt x="7620000" y="321997"/>
                </a:lnTo>
                <a:lnTo>
                  <a:pt x="7620000" y="2183515"/>
                </a:lnTo>
                <a:lnTo>
                  <a:pt x="7620000" y="3438769"/>
                </a:lnTo>
                <a:cubicBezTo>
                  <a:pt x="7620000" y="3616603"/>
                  <a:pt x="7475837" y="3760766"/>
                  <a:pt x="7298003" y="3760766"/>
                </a:cubicBezTo>
                <a:lnTo>
                  <a:pt x="3671101" y="3760766"/>
                </a:lnTo>
                <a:lnTo>
                  <a:pt x="321997" y="3760766"/>
                </a:lnTo>
                <a:lnTo>
                  <a:pt x="0" y="3760766"/>
                </a:lnTo>
                <a:lnTo>
                  <a:pt x="0" y="3438769"/>
                </a:lnTo>
                <a:lnTo>
                  <a:pt x="0" y="2183515"/>
                </a:lnTo>
                <a:lnTo>
                  <a:pt x="0" y="2183515"/>
                </a:lnTo>
                <a:close/>
              </a:path>
            </a:pathLst>
          </a:custGeom>
          <a:gradFill flip="none" rotWithShape="1">
            <a:gsLst>
              <a:gs pos="30000">
                <a:srgbClr val="F07D00"/>
              </a:gs>
              <a:gs pos="2000">
                <a:srgbClr val="E957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Bandeau droit">
            <a:extLst>
              <a:ext uri="{FF2B5EF4-FFF2-40B4-BE49-F238E27FC236}">
                <a16:creationId xmlns:a16="http://schemas.microsoft.com/office/drawing/2014/main" id="{27964EF5-DB6E-4591-862A-D391474261F1}"/>
              </a:ext>
            </a:extLst>
          </p:cNvPr>
          <p:cNvSpPr/>
          <p:nvPr userDrawn="1"/>
        </p:nvSpPr>
        <p:spPr>
          <a:xfrm>
            <a:off x="17221200" y="3688594"/>
            <a:ext cx="1066800" cy="3760766"/>
          </a:xfrm>
          <a:custGeom>
            <a:avLst/>
            <a:gdLst>
              <a:gd name="connsiteX0" fmla="*/ 321996 w 1066800"/>
              <a:gd name="connsiteY0" fmla="*/ 0 h 3760766"/>
              <a:gd name="connsiteX1" fmla="*/ 1066800 w 1066800"/>
              <a:gd name="connsiteY1" fmla="*/ 0 h 3760766"/>
              <a:gd name="connsiteX2" fmla="*/ 1066800 w 1066800"/>
              <a:gd name="connsiteY2" fmla="*/ 1784482 h 3760766"/>
              <a:gd name="connsiteX3" fmla="*/ 1066800 w 1066800"/>
              <a:gd name="connsiteY3" fmla="*/ 3760766 h 3760766"/>
              <a:gd name="connsiteX4" fmla="*/ 321996 w 1066800"/>
              <a:gd name="connsiteY4" fmla="*/ 3760766 h 3760766"/>
              <a:gd name="connsiteX5" fmla="*/ 0 w 1066800"/>
              <a:gd name="connsiteY5" fmla="*/ 3760766 h 3760766"/>
              <a:gd name="connsiteX6" fmla="*/ 0 w 1066800"/>
              <a:gd name="connsiteY6" fmla="*/ 3438769 h 3760766"/>
              <a:gd name="connsiteX7" fmla="*/ 0 w 1066800"/>
              <a:gd name="connsiteY7" fmla="*/ 1784482 h 3760766"/>
              <a:gd name="connsiteX8" fmla="*/ 0 w 1066800"/>
              <a:gd name="connsiteY8" fmla="*/ 321997 h 3760766"/>
              <a:gd name="connsiteX9" fmla="*/ 321996 w 1066800"/>
              <a:gd name="connsiteY9" fmla="*/ 0 h 376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6800" h="3760766">
                <a:moveTo>
                  <a:pt x="321996" y="0"/>
                </a:moveTo>
                <a:lnTo>
                  <a:pt x="1066800" y="0"/>
                </a:lnTo>
                <a:lnTo>
                  <a:pt x="1066800" y="1784482"/>
                </a:lnTo>
                <a:lnTo>
                  <a:pt x="1066800" y="3760766"/>
                </a:lnTo>
                <a:lnTo>
                  <a:pt x="321996" y="3760766"/>
                </a:lnTo>
                <a:lnTo>
                  <a:pt x="0" y="3760766"/>
                </a:lnTo>
                <a:lnTo>
                  <a:pt x="0" y="3438769"/>
                </a:lnTo>
                <a:lnTo>
                  <a:pt x="0" y="1784482"/>
                </a:lnTo>
                <a:lnTo>
                  <a:pt x="0" y="321997"/>
                </a:lnTo>
                <a:cubicBezTo>
                  <a:pt x="0" y="144163"/>
                  <a:pt x="144164" y="0"/>
                  <a:pt x="321996" y="0"/>
                </a:cubicBezTo>
                <a:close/>
              </a:path>
            </a:pathLst>
          </a:custGeom>
          <a:gradFill>
            <a:gsLst>
              <a:gs pos="30000">
                <a:srgbClr val="F07D00"/>
              </a:gs>
              <a:gs pos="2000">
                <a:srgbClr val="F07D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Ombre">
            <a:extLst>
              <a:ext uri="{FF2B5EF4-FFF2-40B4-BE49-F238E27FC236}">
                <a16:creationId xmlns:a16="http://schemas.microsoft.com/office/drawing/2014/main" id="{42EFE559-C31D-4169-9536-E07DA1076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7551173"/>
            <a:ext cx="6164826" cy="309150"/>
          </a:xfrm>
          <a:prstGeom prst="rect">
            <a:avLst/>
          </a:prstGeom>
        </p:spPr>
      </p:pic>
      <p:sp>
        <p:nvSpPr>
          <p:cNvPr id="30" name="Image">
            <a:extLst>
              <a:ext uri="{FF2B5EF4-FFF2-40B4-BE49-F238E27FC236}">
                <a16:creationId xmlns:a16="http://schemas.microsoft.com/office/drawing/2014/main" id="{E4C58F89-0809-402F-8A92-FA71956F7D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413" y="3598606"/>
            <a:ext cx="6164826" cy="395256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 dirty="0"/>
          </a:p>
        </p:txBody>
      </p:sp>
      <p:pic>
        <p:nvPicPr>
          <p:cNvPr id="32" name="Logo">
            <a:extLst>
              <a:ext uri="{FF2B5EF4-FFF2-40B4-BE49-F238E27FC236}">
                <a16:creationId xmlns:a16="http://schemas.microsoft.com/office/drawing/2014/main" id="{41D899A2-10AD-4AEC-B9F9-86805B463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63" y="836727"/>
            <a:ext cx="2776274" cy="15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579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uméro">
            <a:extLst>
              <a:ext uri="{FF2B5EF4-FFF2-40B4-BE49-F238E27FC236}">
                <a16:creationId xmlns:a16="http://schemas.microsoft.com/office/drawing/2014/main" id="{B82259FD-4777-4E2F-B78F-CD24EC7D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Sous-titre">
            <a:extLst>
              <a:ext uri="{FF2B5EF4-FFF2-40B4-BE49-F238E27FC236}">
                <a16:creationId xmlns:a16="http://schemas.microsoft.com/office/drawing/2014/main" id="{1A53B8C2-F2A9-437A-9123-972ABF124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0000" y="6666406"/>
            <a:ext cx="7920000" cy="522095"/>
          </a:xfrm>
          <a:solidFill>
            <a:schemeClr val="bg1"/>
          </a:solidFill>
        </p:spPr>
        <p:txBody>
          <a:bodyPr tIns="90000" bIns="90000" anchor="ctr" anchorCtr="0">
            <a:normAutofit/>
          </a:bodyPr>
          <a:lstStyle>
            <a:lvl1pPr marL="0" indent="0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657154-9819-4497-9A84-BF75133B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003336"/>
            <a:ext cx="7920000" cy="2160000"/>
          </a:xfrm>
          <a:noFill/>
        </p:spPr>
        <p:txBody>
          <a:bodyPr vert="horz" lIns="180000" tIns="180000" rIns="180000" bIns="180000" rtlCol="0" anchor="ctr" anchorCtr="0">
            <a:normAutofit fontScale="92500" lnSpcReduction="10000"/>
          </a:bodyPr>
          <a:lstStyle>
            <a:lvl1pPr algn="l">
              <a:defRPr kumimoji="1" lang="fr-FR" u="none" strike="noStrike" cap="none" spc="0" normalizeH="0" baseline="0">
                <a:ln>
                  <a:noFill/>
                </a:ln>
                <a:solidFill>
                  <a:srgbClr val="EE7F0A"/>
                </a:solidFill>
                <a:uLnTx/>
                <a:uFillTx/>
              </a:defRPr>
            </a:lvl1pPr>
          </a:lstStyle>
          <a:p>
            <a:pPr marL="0" lvl="0" algn="ctr" defTabSz="914400"/>
            <a:r>
              <a:rPr lang="fr-FR"/>
              <a:t>Modifiez le style du titre</a:t>
            </a:r>
          </a:p>
        </p:txBody>
      </p:sp>
      <p:sp>
        <p:nvSpPr>
          <p:cNvPr id="16" name="Pied-Titre">
            <a:extLst>
              <a:ext uri="{FF2B5EF4-FFF2-40B4-BE49-F238E27FC236}">
                <a16:creationId xmlns:a16="http://schemas.microsoft.com/office/drawing/2014/main" id="{901D53C3-9C7D-4ECD-AE65-B4A8F92E7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Titre du document</a:t>
            </a:r>
          </a:p>
        </p:txBody>
      </p:sp>
      <p:cxnSp>
        <p:nvCxnSpPr>
          <p:cNvPr id="17" name="Pied-Séparateur1">
            <a:extLst>
              <a:ext uri="{FF2B5EF4-FFF2-40B4-BE49-F238E27FC236}">
                <a16:creationId xmlns:a16="http://schemas.microsoft.com/office/drawing/2014/main" id="{305E8A49-B4DC-4013-A068-293F63494A5B}"/>
              </a:ext>
            </a:extLst>
          </p:cNvPr>
          <p:cNvCxnSpPr>
            <a:cxnSpLocks/>
          </p:cNvCxnSpPr>
          <p:nvPr userDrawn="1"/>
        </p:nvCxnSpPr>
        <p:spPr>
          <a:xfrm>
            <a:off x="275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ed-Version">
            <a:extLst>
              <a:ext uri="{FF2B5EF4-FFF2-40B4-BE49-F238E27FC236}">
                <a16:creationId xmlns:a16="http://schemas.microsoft.com/office/drawing/2014/main" id="{FF8C2304-EF0E-4354-999B-24A582B03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Version du document</a:t>
            </a:r>
          </a:p>
        </p:txBody>
      </p:sp>
      <p:cxnSp>
        <p:nvCxnSpPr>
          <p:cNvPr id="19" name="Pied-Séparateur2">
            <a:extLst>
              <a:ext uri="{FF2B5EF4-FFF2-40B4-BE49-F238E27FC236}">
                <a16:creationId xmlns:a16="http://schemas.microsoft.com/office/drawing/2014/main" id="{3C91A919-1AC9-4643-AC20-C6436660E219}"/>
              </a:ext>
            </a:extLst>
          </p:cNvPr>
          <p:cNvCxnSpPr>
            <a:cxnSpLocks/>
          </p:cNvCxnSpPr>
          <p:nvPr userDrawn="1"/>
        </p:nvCxnSpPr>
        <p:spPr>
          <a:xfrm>
            <a:off x="5094000" y="9737905"/>
            <a:ext cx="0" cy="360000"/>
          </a:xfrm>
          <a:prstGeom prst="line">
            <a:avLst/>
          </a:prstGeom>
          <a:ln>
            <a:solidFill>
              <a:srgbClr val="EE7F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d-Auteur">
            <a:extLst>
              <a:ext uri="{FF2B5EF4-FFF2-40B4-BE49-F238E27FC236}">
                <a16:creationId xmlns:a16="http://schemas.microsoft.com/office/drawing/2014/main" id="{00BB6589-5939-4856-9FC5-93D6E7C769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00" y="9737905"/>
            <a:ext cx="2160000" cy="360000"/>
          </a:xfrm>
        </p:spPr>
        <p:txBody>
          <a:bodyPr anchor="ctr" anchorCtr="1">
            <a:noAutofit/>
          </a:bodyPr>
          <a:lstStyle>
            <a:lvl1pPr marL="0" indent="0">
              <a:buFontTx/>
              <a:buNone/>
              <a:defRPr sz="1400">
                <a:solidFill>
                  <a:srgbClr val="EE7F0A"/>
                </a:solidFill>
                <a:latin typeface="+mn-lt"/>
              </a:defRPr>
            </a:lvl1pPr>
            <a:lvl2pPr marL="488563" indent="0">
              <a:buFontTx/>
              <a:buNone/>
              <a:defRPr sz="1400">
                <a:solidFill>
                  <a:srgbClr val="EE7F0A"/>
                </a:solidFill>
              </a:defRPr>
            </a:lvl2pPr>
            <a:lvl3pPr marL="1174271" indent="0">
              <a:buFontTx/>
              <a:buNone/>
              <a:defRPr sz="1400">
                <a:solidFill>
                  <a:srgbClr val="EE7F0A"/>
                </a:solidFill>
              </a:defRPr>
            </a:lvl3pPr>
            <a:lvl4pPr marL="1859980" indent="0">
              <a:buFontTx/>
              <a:buNone/>
              <a:defRPr sz="1400">
                <a:solidFill>
                  <a:srgbClr val="EE7F0A"/>
                </a:solidFill>
              </a:defRPr>
            </a:lvl4pPr>
            <a:lvl5pPr marL="2545689" indent="0">
              <a:buFontTx/>
              <a:buNone/>
              <a:defRPr sz="1400">
                <a:solidFill>
                  <a:srgbClr val="EE7F0A"/>
                </a:solidFill>
              </a:defRPr>
            </a:lvl5pPr>
          </a:lstStyle>
          <a:p>
            <a:pPr lvl="0"/>
            <a:r>
              <a:rPr lang="fr-FR" dirty="0"/>
              <a:t>Auteur du document</a:t>
            </a:r>
          </a:p>
        </p:txBody>
      </p:sp>
      <p:sp>
        <p:nvSpPr>
          <p:cNvPr id="25" name="Bandeau-gauche">
            <a:extLst>
              <a:ext uri="{FF2B5EF4-FFF2-40B4-BE49-F238E27FC236}">
                <a16:creationId xmlns:a16="http://schemas.microsoft.com/office/drawing/2014/main" id="{D8E41276-F149-4F89-9DB7-2A092A990594}"/>
              </a:ext>
            </a:extLst>
          </p:cNvPr>
          <p:cNvSpPr/>
          <p:nvPr userDrawn="1"/>
        </p:nvSpPr>
        <p:spPr>
          <a:xfrm rot="10800000">
            <a:off x="10680857" y="3688595"/>
            <a:ext cx="7620000" cy="3760766"/>
          </a:xfrm>
          <a:custGeom>
            <a:avLst/>
            <a:gdLst>
              <a:gd name="connsiteX0" fmla="*/ 0 w 7620000"/>
              <a:gd name="connsiteY0" fmla="*/ 0 h 3760766"/>
              <a:gd name="connsiteX1" fmla="*/ 321997 w 7620000"/>
              <a:gd name="connsiteY1" fmla="*/ 0 h 3760766"/>
              <a:gd name="connsiteX2" fmla="*/ 3671100 w 7620000"/>
              <a:gd name="connsiteY2" fmla="*/ 0 h 3760766"/>
              <a:gd name="connsiteX3" fmla="*/ 3948900 w 7620000"/>
              <a:gd name="connsiteY3" fmla="*/ 0 h 3760766"/>
              <a:gd name="connsiteX4" fmla="*/ 7298003 w 7620000"/>
              <a:gd name="connsiteY4" fmla="*/ 0 h 3760766"/>
              <a:gd name="connsiteX5" fmla="*/ 7620000 w 7620000"/>
              <a:gd name="connsiteY5" fmla="*/ 0 h 3760766"/>
              <a:gd name="connsiteX6" fmla="*/ 7620000 w 7620000"/>
              <a:gd name="connsiteY6" fmla="*/ 321997 h 3760766"/>
              <a:gd name="connsiteX7" fmla="*/ 7620000 w 7620000"/>
              <a:gd name="connsiteY7" fmla="*/ 2183515 h 3760766"/>
              <a:gd name="connsiteX8" fmla="*/ 7620000 w 7620000"/>
              <a:gd name="connsiteY8" fmla="*/ 3438769 h 3760766"/>
              <a:gd name="connsiteX9" fmla="*/ 7298003 w 7620000"/>
              <a:gd name="connsiteY9" fmla="*/ 3760766 h 3760766"/>
              <a:gd name="connsiteX10" fmla="*/ 3671101 w 7620000"/>
              <a:gd name="connsiteY10" fmla="*/ 3760766 h 3760766"/>
              <a:gd name="connsiteX11" fmla="*/ 321997 w 7620000"/>
              <a:gd name="connsiteY11" fmla="*/ 3760766 h 3760766"/>
              <a:gd name="connsiteX12" fmla="*/ 0 w 7620000"/>
              <a:gd name="connsiteY12" fmla="*/ 3760766 h 3760766"/>
              <a:gd name="connsiteX13" fmla="*/ 0 w 7620000"/>
              <a:gd name="connsiteY13" fmla="*/ 3438769 h 3760766"/>
              <a:gd name="connsiteX14" fmla="*/ 0 w 7620000"/>
              <a:gd name="connsiteY14" fmla="*/ 2183515 h 3760766"/>
              <a:gd name="connsiteX15" fmla="*/ 0 w 7620000"/>
              <a:gd name="connsiteY15" fmla="*/ 2183515 h 376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20000" h="3760766">
                <a:moveTo>
                  <a:pt x="0" y="0"/>
                </a:moveTo>
                <a:lnTo>
                  <a:pt x="321997" y="0"/>
                </a:lnTo>
                <a:lnTo>
                  <a:pt x="3671100" y="0"/>
                </a:lnTo>
                <a:lnTo>
                  <a:pt x="3948900" y="0"/>
                </a:lnTo>
                <a:lnTo>
                  <a:pt x="7298003" y="0"/>
                </a:lnTo>
                <a:lnTo>
                  <a:pt x="7620000" y="0"/>
                </a:lnTo>
                <a:lnTo>
                  <a:pt x="7620000" y="321997"/>
                </a:lnTo>
                <a:lnTo>
                  <a:pt x="7620000" y="2183515"/>
                </a:lnTo>
                <a:lnTo>
                  <a:pt x="7620000" y="3438769"/>
                </a:lnTo>
                <a:cubicBezTo>
                  <a:pt x="7620000" y="3616603"/>
                  <a:pt x="7475837" y="3760766"/>
                  <a:pt x="7298003" y="3760766"/>
                </a:cubicBezTo>
                <a:lnTo>
                  <a:pt x="3671101" y="3760766"/>
                </a:lnTo>
                <a:lnTo>
                  <a:pt x="321997" y="3760766"/>
                </a:lnTo>
                <a:lnTo>
                  <a:pt x="0" y="3760766"/>
                </a:lnTo>
                <a:lnTo>
                  <a:pt x="0" y="3438769"/>
                </a:lnTo>
                <a:lnTo>
                  <a:pt x="0" y="2183515"/>
                </a:lnTo>
                <a:lnTo>
                  <a:pt x="0" y="2183515"/>
                </a:lnTo>
                <a:close/>
              </a:path>
            </a:pathLst>
          </a:custGeom>
          <a:gradFill flip="none" rotWithShape="1">
            <a:gsLst>
              <a:gs pos="30000">
                <a:srgbClr val="F07D00"/>
              </a:gs>
              <a:gs pos="2000">
                <a:srgbClr val="E957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Bandeau droit">
            <a:extLst>
              <a:ext uri="{FF2B5EF4-FFF2-40B4-BE49-F238E27FC236}">
                <a16:creationId xmlns:a16="http://schemas.microsoft.com/office/drawing/2014/main" id="{27964EF5-DB6E-4591-862A-D391474261F1}"/>
              </a:ext>
            </a:extLst>
          </p:cNvPr>
          <p:cNvSpPr/>
          <p:nvPr userDrawn="1"/>
        </p:nvSpPr>
        <p:spPr>
          <a:xfrm rot="10800000">
            <a:off x="0" y="3688595"/>
            <a:ext cx="1066800" cy="3760766"/>
          </a:xfrm>
          <a:custGeom>
            <a:avLst/>
            <a:gdLst>
              <a:gd name="connsiteX0" fmla="*/ 321996 w 1066800"/>
              <a:gd name="connsiteY0" fmla="*/ 0 h 3760766"/>
              <a:gd name="connsiteX1" fmla="*/ 1066800 w 1066800"/>
              <a:gd name="connsiteY1" fmla="*/ 0 h 3760766"/>
              <a:gd name="connsiteX2" fmla="*/ 1066800 w 1066800"/>
              <a:gd name="connsiteY2" fmla="*/ 1784482 h 3760766"/>
              <a:gd name="connsiteX3" fmla="*/ 1066800 w 1066800"/>
              <a:gd name="connsiteY3" fmla="*/ 3760766 h 3760766"/>
              <a:gd name="connsiteX4" fmla="*/ 321996 w 1066800"/>
              <a:gd name="connsiteY4" fmla="*/ 3760766 h 3760766"/>
              <a:gd name="connsiteX5" fmla="*/ 0 w 1066800"/>
              <a:gd name="connsiteY5" fmla="*/ 3760766 h 3760766"/>
              <a:gd name="connsiteX6" fmla="*/ 0 w 1066800"/>
              <a:gd name="connsiteY6" fmla="*/ 3438769 h 3760766"/>
              <a:gd name="connsiteX7" fmla="*/ 0 w 1066800"/>
              <a:gd name="connsiteY7" fmla="*/ 1784482 h 3760766"/>
              <a:gd name="connsiteX8" fmla="*/ 0 w 1066800"/>
              <a:gd name="connsiteY8" fmla="*/ 321997 h 3760766"/>
              <a:gd name="connsiteX9" fmla="*/ 321996 w 1066800"/>
              <a:gd name="connsiteY9" fmla="*/ 0 h 376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6800" h="3760766">
                <a:moveTo>
                  <a:pt x="321996" y="0"/>
                </a:moveTo>
                <a:lnTo>
                  <a:pt x="1066800" y="0"/>
                </a:lnTo>
                <a:lnTo>
                  <a:pt x="1066800" y="1784482"/>
                </a:lnTo>
                <a:lnTo>
                  <a:pt x="1066800" y="3760766"/>
                </a:lnTo>
                <a:lnTo>
                  <a:pt x="321996" y="3760766"/>
                </a:lnTo>
                <a:lnTo>
                  <a:pt x="0" y="3760766"/>
                </a:lnTo>
                <a:lnTo>
                  <a:pt x="0" y="3438769"/>
                </a:lnTo>
                <a:lnTo>
                  <a:pt x="0" y="1784482"/>
                </a:lnTo>
                <a:lnTo>
                  <a:pt x="0" y="321997"/>
                </a:lnTo>
                <a:cubicBezTo>
                  <a:pt x="0" y="144163"/>
                  <a:pt x="144164" y="0"/>
                  <a:pt x="321996" y="0"/>
                </a:cubicBezTo>
                <a:close/>
              </a:path>
            </a:pathLst>
          </a:custGeom>
          <a:gradFill>
            <a:gsLst>
              <a:gs pos="30000">
                <a:srgbClr val="F07D00"/>
              </a:gs>
              <a:gs pos="2000">
                <a:srgbClr val="F07D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Image">
            <a:extLst>
              <a:ext uri="{FF2B5EF4-FFF2-40B4-BE49-F238E27FC236}">
                <a16:creationId xmlns:a16="http://schemas.microsoft.com/office/drawing/2014/main" id="{E4C58F89-0809-402F-8A92-FA71956F7DD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80857" y="3592693"/>
            <a:ext cx="6164826" cy="395256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endParaRPr lang="fr-FR" dirty="0"/>
          </a:p>
        </p:txBody>
      </p:sp>
      <p:pic>
        <p:nvPicPr>
          <p:cNvPr id="32" name="Logo">
            <a:extLst>
              <a:ext uri="{FF2B5EF4-FFF2-40B4-BE49-F238E27FC236}">
                <a16:creationId xmlns:a16="http://schemas.microsoft.com/office/drawing/2014/main" id="{41D899A2-10AD-4AEC-B9F9-86805B463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63" y="836727"/>
            <a:ext cx="2776274" cy="1588363"/>
          </a:xfrm>
          <a:prstGeom prst="rect">
            <a:avLst/>
          </a:prstGeom>
        </p:spPr>
      </p:pic>
      <p:pic>
        <p:nvPicPr>
          <p:cNvPr id="21" name="Ombre1">
            <a:extLst>
              <a:ext uri="{FF2B5EF4-FFF2-40B4-BE49-F238E27FC236}">
                <a16:creationId xmlns:a16="http://schemas.microsoft.com/office/drawing/2014/main" id="{E5FB7E24-1D14-45EA-B709-A3A22BED63E2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5762637" y="6108307"/>
            <a:ext cx="2520000" cy="353908"/>
          </a:xfrm>
          <a:prstGeom prst="rect">
            <a:avLst/>
          </a:prstGeom>
        </p:spPr>
      </p:pic>
      <p:pic>
        <p:nvPicPr>
          <p:cNvPr id="23" name="Ombre1">
            <a:extLst>
              <a:ext uri="{FF2B5EF4-FFF2-40B4-BE49-F238E27FC236}">
                <a16:creationId xmlns:a16="http://schemas.microsoft.com/office/drawing/2014/main" id="{FC13FA18-0455-4F76-A437-8B56A382AF53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 flipH="1">
            <a:off x="15762637" y="4675739"/>
            <a:ext cx="2520000" cy="3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3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uméro">
            <a:extLst>
              <a:ext uri="{FF2B5EF4-FFF2-40B4-BE49-F238E27FC236}">
                <a16:creationId xmlns:a16="http://schemas.microsoft.com/office/drawing/2014/main" id="{3D3C6F86-64B8-410F-BD68-EBE8331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EE7F0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Fond-Logo">
            <a:extLst>
              <a:ext uri="{FF2B5EF4-FFF2-40B4-BE49-F238E27FC236}">
                <a16:creationId xmlns:a16="http://schemas.microsoft.com/office/drawing/2014/main" id="{AEE6B680-9ABA-495C-950F-8D9F6B2E1FF4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29" name="Logo">
            <a:extLst>
              <a:ext uri="{FF2B5EF4-FFF2-40B4-BE49-F238E27FC236}">
                <a16:creationId xmlns:a16="http://schemas.microsoft.com/office/drawing/2014/main" id="{949C21E3-A213-4181-8DD6-AB28F0F28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20" name="Image">
            <a:extLst>
              <a:ext uri="{FF2B5EF4-FFF2-40B4-BE49-F238E27FC236}">
                <a16:creationId xmlns:a16="http://schemas.microsoft.com/office/drawing/2014/main" id="{0569D4F2-9A70-46D0-8F55-EA8B854701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6991" y="-2"/>
            <a:ext cx="11091009" cy="10285414"/>
          </a:xfrm>
          <a:custGeom>
            <a:avLst/>
            <a:gdLst>
              <a:gd name="connsiteX0" fmla="*/ 0 w 11091009"/>
              <a:gd name="connsiteY0" fmla="*/ 10285412 h 10285414"/>
              <a:gd name="connsiteX1" fmla="*/ 251558 w 11091009"/>
              <a:gd name="connsiteY1" fmla="*/ 10285412 h 10285414"/>
              <a:gd name="connsiteX2" fmla="*/ 251558 w 11091009"/>
              <a:gd name="connsiteY2" fmla="*/ 10285413 h 10285414"/>
              <a:gd name="connsiteX3" fmla="*/ 0 w 11091009"/>
              <a:gd name="connsiteY3" fmla="*/ 10285413 h 10285414"/>
              <a:gd name="connsiteX4" fmla="*/ 251558 w 11091009"/>
              <a:gd name="connsiteY4" fmla="*/ 0 h 10285414"/>
              <a:gd name="connsiteX5" fmla="*/ 11091009 w 11091009"/>
              <a:gd name="connsiteY5" fmla="*/ 0 h 10285414"/>
              <a:gd name="connsiteX6" fmla="*/ 11091009 w 11091009"/>
              <a:gd name="connsiteY6" fmla="*/ 8379230 h 10285414"/>
              <a:gd name="connsiteX7" fmla="*/ 11091009 w 11091009"/>
              <a:gd name="connsiteY7" fmla="*/ 9493415 h 10285414"/>
              <a:gd name="connsiteX8" fmla="*/ 10770513 w 11091009"/>
              <a:gd name="connsiteY8" fmla="*/ 9493415 h 10285414"/>
              <a:gd name="connsiteX9" fmla="*/ 10543113 w 11091009"/>
              <a:gd name="connsiteY9" fmla="*/ 9493415 h 10285414"/>
              <a:gd name="connsiteX10" fmla="*/ 10381327 w 11091009"/>
              <a:gd name="connsiteY10" fmla="*/ 9493415 h 10285414"/>
              <a:gd name="connsiteX11" fmla="*/ 10374425 w 11091009"/>
              <a:gd name="connsiteY11" fmla="*/ 9493415 h 10285414"/>
              <a:gd name="connsiteX12" fmla="*/ 10374425 w 11091009"/>
              <a:gd name="connsiteY12" fmla="*/ 9494111 h 10285414"/>
              <a:gd name="connsiteX13" fmla="*/ 10301501 w 11091009"/>
              <a:gd name="connsiteY13" fmla="*/ 9501460 h 10285414"/>
              <a:gd name="connsiteX14" fmla="*/ 10075687 w 11091009"/>
              <a:gd name="connsiteY14" fmla="*/ 9637522 h 10285414"/>
              <a:gd name="connsiteX15" fmla="*/ 10054727 w 11091009"/>
              <a:gd name="connsiteY15" fmla="*/ 9674046 h 10285414"/>
              <a:gd name="connsiteX16" fmla="*/ 10053781 w 11091009"/>
              <a:gd name="connsiteY16" fmla="*/ 9673467 h 10285414"/>
              <a:gd name="connsiteX17" fmla="*/ 9678769 w 11091009"/>
              <a:gd name="connsiteY17" fmla="*/ 10285414 h 10285414"/>
              <a:gd name="connsiteX18" fmla="*/ 8580565 w 11091009"/>
              <a:gd name="connsiteY18" fmla="*/ 10285414 h 10285414"/>
              <a:gd name="connsiteX19" fmla="*/ 8580565 w 11091009"/>
              <a:gd name="connsiteY19" fmla="*/ 10285413 h 10285414"/>
              <a:gd name="connsiteX20" fmla="*/ 251559 w 11091009"/>
              <a:gd name="connsiteY20" fmla="*/ 10285413 h 10285414"/>
              <a:gd name="connsiteX21" fmla="*/ 852243 w 11091009"/>
              <a:gd name="connsiteY21" fmla="*/ 9203085 h 10285414"/>
              <a:gd name="connsiteX22" fmla="*/ 924267 w 11091009"/>
              <a:gd name="connsiteY22" fmla="*/ 9242178 h 10285414"/>
              <a:gd name="connsiteX23" fmla="*/ 1134459 w 11091009"/>
              <a:gd name="connsiteY23" fmla="*/ 9284614 h 10285414"/>
              <a:gd name="connsiteX24" fmla="*/ 1674459 w 11091009"/>
              <a:gd name="connsiteY24" fmla="*/ 8744614 h 10285414"/>
              <a:gd name="connsiteX25" fmla="*/ 1436378 w 11091009"/>
              <a:gd name="connsiteY25" fmla="*/ 8296838 h 10285414"/>
              <a:gd name="connsiteX26" fmla="*/ 1373996 w 11091009"/>
              <a:gd name="connsiteY26" fmla="*/ 8262977 h 10285414"/>
              <a:gd name="connsiteX27" fmla="*/ 2406985 w 11091009"/>
              <a:gd name="connsiteY27" fmla="*/ 6401710 h 10285414"/>
              <a:gd name="connsiteX28" fmla="*/ 2486367 w 11091009"/>
              <a:gd name="connsiteY28" fmla="*/ 6444796 h 10285414"/>
              <a:gd name="connsiteX29" fmla="*/ 2696559 w 11091009"/>
              <a:gd name="connsiteY29" fmla="*/ 6487232 h 10285414"/>
              <a:gd name="connsiteX30" fmla="*/ 3236559 w 11091009"/>
              <a:gd name="connsiteY30" fmla="*/ 5947232 h 10285414"/>
              <a:gd name="connsiteX31" fmla="*/ 2998478 w 11091009"/>
              <a:gd name="connsiteY31" fmla="*/ 5499456 h 10285414"/>
              <a:gd name="connsiteX32" fmla="*/ 2928738 w 11091009"/>
              <a:gd name="connsiteY32" fmla="*/ 5461602 h 10285414"/>
              <a:gd name="connsiteX33" fmla="*/ 3961727 w 11091009"/>
              <a:gd name="connsiteY33" fmla="*/ 3600335 h 10285414"/>
              <a:gd name="connsiteX34" fmla="*/ 4048467 w 11091009"/>
              <a:gd name="connsiteY34" fmla="*/ 3647416 h 10285414"/>
              <a:gd name="connsiteX35" fmla="*/ 4258659 w 11091009"/>
              <a:gd name="connsiteY35" fmla="*/ 3689852 h 10285414"/>
              <a:gd name="connsiteX36" fmla="*/ 4798659 w 11091009"/>
              <a:gd name="connsiteY36" fmla="*/ 3149852 h 10285414"/>
              <a:gd name="connsiteX37" fmla="*/ 4560578 w 11091009"/>
              <a:gd name="connsiteY37" fmla="*/ 2702075 h 10285414"/>
              <a:gd name="connsiteX38" fmla="*/ 4483480 w 11091009"/>
              <a:gd name="connsiteY38" fmla="*/ 2660228 h 10285414"/>
              <a:gd name="connsiteX39" fmla="*/ 5959885 w 11091009"/>
              <a:gd name="connsiteY39" fmla="*/ 3 h 10285414"/>
              <a:gd name="connsiteX40" fmla="*/ 251558 w 11091009"/>
              <a:gd name="connsiteY40" fmla="*/ 3 h 1028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091009" h="10285414">
                <a:moveTo>
                  <a:pt x="0" y="10285412"/>
                </a:moveTo>
                <a:lnTo>
                  <a:pt x="251558" y="10285412"/>
                </a:lnTo>
                <a:lnTo>
                  <a:pt x="251558" y="10285413"/>
                </a:lnTo>
                <a:lnTo>
                  <a:pt x="0" y="10285413"/>
                </a:lnTo>
                <a:close/>
                <a:moveTo>
                  <a:pt x="251558" y="0"/>
                </a:moveTo>
                <a:lnTo>
                  <a:pt x="11091009" y="0"/>
                </a:lnTo>
                <a:lnTo>
                  <a:pt x="11091009" y="8379230"/>
                </a:lnTo>
                <a:lnTo>
                  <a:pt x="11091009" y="9493415"/>
                </a:lnTo>
                <a:lnTo>
                  <a:pt x="10770513" y="9493415"/>
                </a:lnTo>
                <a:lnTo>
                  <a:pt x="10543113" y="9493415"/>
                </a:lnTo>
                <a:lnTo>
                  <a:pt x="10381327" y="9493415"/>
                </a:lnTo>
                <a:lnTo>
                  <a:pt x="10374425" y="9493415"/>
                </a:lnTo>
                <a:lnTo>
                  <a:pt x="10374425" y="9494111"/>
                </a:lnTo>
                <a:lnTo>
                  <a:pt x="10301501" y="9501460"/>
                </a:lnTo>
                <a:cubicBezTo>
                  <a:pt x="10211255" y="9519923"/>
                  <a:pt x="10132189" y="9569070"/>
                  <a:pt x="10075687" y="9637522"/>
                </a:cubicBezTo>
                <a:lnTo>
                  <a:pt x="10054727" y="9674046"/>
                </a:lnTo>
                <a:lnTo>
                  <a:pt x="10053781" y="9673467"/>
                </a:lnTo>
                <a:lnTo>
                  <a:pt x="9678769" y="10285414"/>
                </a:lnTo>
                <a:lnTo>
                  <a:pt x="8580565" y="10285414"/>
                </a:lnTo>
                <a:lnTo>
                  <a:pt x="8580565" y="10285413"/>
                </a:lnTo>
                <a:lnTo>
                  <a:pt x="251559" y="10285413"/>
                </a:lnTo>
                <a:lnTo>
                  <a:pt x="852243" y="9203085"/>
                </a:lnTo>
                <a:lnTo>
                  <a:pt x="924267" y="9242178"/>
                </a:lnTo>
                <a:cubicBezTo>
                  <a:pt x="988872" y="9269504"/>
                  <a:pt x="1059901" y="9284614"/>
                  <a:pt x="1134459" y="9284614"/>
                </a:cubicBezTo>
                <a:cubicBezTo>
                  <a:pt x="1432693" y="9284614"/>
                  <a:pt x="1674459" y="9042848"/>
                  <a:pt x="1674459" y="8744614"/>
                </a:cubicBezTo>
                <a:cubicBezTo>
                  <a:pt x="1674459" y="8558218"/>
                  <a:pt x="1580019" y="8393879"/>
                  <a:pt x="1436378" y="8296838"/>
                </a:cubicBezTo>
                <a:lnTo>
                  <a:pt x="1373996" y="8262977"/>
                </a:lnTo>
                <a:lnTo>
                  <a:pt x="2406985" y="6401710"/>
                </a:lnTo>
                <a:lnTo>
                  <a:pt x="2486367" y="6444796"/>
                </a:lnTo>
                <a:cubicBezTo>
                  <a:pt x="2550971" y="6472122"/>
                  <a:pt x="2622001" y="6487232"/>
                  <a:pt x="2696559" y="6487232"/>
                </a:cubicBezTo>
                <a:cubicBezTo>
                  <a:pt x="2994793" y="6487232"/>
                  <a:pt x="3236559" y="6245466"/>
                  <a:pt x="3236559" y="5947232"/>
                </a:cubicBezTo>
                <a:cubicBezTo>
                  <a:pt x="3236559" y="5760836"/>
                  <a:pt x="3142119" y="5596498"/>
                  <a:pt x="2998478" y="5499456"/>
                </a:cubicBezTo>
                <a:lnTo>
                  <a:pt x="2928738" y="5461602"/>
                </a:lnTo>
                <a:lnTo>
                  <a:pt x="3961727" y="3600335"/>
                </a:lnTo>
                <a:lnTo>
                  <a:pt x="4048467" y="3647416"/>
                </a:lnTo>
                <a:cubicBezTo>
                  <a:pt x="4113071" y="3674741"/>
                  <a:pt x="4184101" y="3689852"/>
                  <a:pt x="4258659" y="3689852"/>
                </a:cubicBezTo>
                <a:cubicBezTo>
                  <a:pt x="4556893" y="3689852"/>
                  <a:pt x="4798659" y="3448086"/>
                  <a:pt x="4798659" y="3149852"/>
                </a:cubicBezTo>
                <a:cubicBezTo>
                  <a:pt x="4798659" y="2963456"/>
                  <a:pt x="4704219" y="2799117"/>
                  <a:pt x="4560578" y="2702075"/>
                </a:cubicBezTo>
                <a:lnTo>
                  <a:pt x="4483480" y="2660228"/>
                </a:lnTo>
                <a:lnTo>
                  <a:pt x="5959885" y="3"/>
                </a:lnTo>
                <a:lnTo>
                  <a:pt x="251558" y="3"/>
                </a:lnTo>
                <a:close/>
              </a:path>
            </a:pathLst>
          </a:custGeom>
          <a:noFill/>
          <a:ln w="38100">
            <a:noFill/>
          </a:ln>
        </p:spPr>
        <p:txBody>
          <a:bodyPr wrap="square" tIns="90000" bIns="90000" anchor="ctr" anchorCtr="1">
            <a:noAutofit/>
          </a:bodyPr>
          <a:lstStyle>
            <a:lvl1pPr marL="2873375" indent="0">
              <a:buFontTx/>
              <a:buNone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endParaRPr lang="fr-FR" dirty="0"/>
          </a:p>
        </p:txBody>
      </p:sp>
      <p:pic>
        <p:nvPicPr>
          <p:cNvPr id="15" name="Ombre">
            <a:extLst>
              <a:ext uri="{FF2B5EF4-FFF2-40B4-BE49-F238E27FC236}">
                <a16:creationId xmlns:a16="http://schemas.microsoft.com/office/drawing/2014/main" id="{E644B1E3-E356-4924-92BB-5FF9AEF6A9E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1160000" cy="1440000"/>
          </a:xfrm>
          <a:prstGeom prst="rect">
            <a:avLst/>
          </a:prstGeom>
        </p:spPr>
      </p:pic>
      <p:sp>
        <p:nvSpPr>
          <p:cNvPr id="16" name="Titre">
            <a:extLst>
              <a:ext uri="{FF2B5EF4-FFF2-40B4-BE49-F238E27FC236}">
                <a16:creationId xmlns:a16="http://schemas.microsoft.com/office/drawing/2014/main" id="{906F0663-F179-45C0-B122-7C3C9A48C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1160000" cy="900000"/>
          </a:xfrm>
          <a:noFill/>
        </p:spPr>
        <p:txBody>
          <a:bodyPr tIns="90000" bIns="90000"/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Renseignez ici le titre de la page</a:t>
            </a:r>
          </a:p>
        </p:txBody>
      </p:sp>
      <p:sp>
        <p:nvSpPr>
          <p:cNvPr id="18" name="Sous-titre">
            <a:extLst>
              <a:ext uri="{FF2B5EF4-FFF2-40B4-BE49-F238E27FC236}">
                <a16:creationId xmlns:a16="http://schemas.microsoft.com/office/drawing/2014/main" id="{A0FA7132-5F78-4D98-98C5-8DBC27E62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1160000" cy="522095"/>
          </a:xfrm>
          <a:noFill/>
        </p:spPr>
        <p:txBody>
          <a:bodyPr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7" name="Fond-Picto">
            <a:extLst>
              <a:ext uri="{FF2B5EF4-FFF2-40B4-BE49-F238E27FC236}">
                <a16:creationId xmlns:a16="http://schemas.microsoft.com/office/drawing/2014/main" id="{5C9D16AE-95E9-40DE-87A7-B1EBA740EE9F}"/>
              </a:ext>
            </a:extLst>
          </p:cNvPr>
          <p:cNvSpPr/>
          <p:nvPr userDrawn="1"/>
        </p:nvSpPr>
        <p:spPr>
          <a:xfrm>
            <a:off x="10915200" y="260985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nd-Picto">
            <a:extLst>
              <a:ext uri="{FF2B5EF4-FFF2-40B4-BE49-F238E27FC236}">
                <a16:creationId xmlns:a16="http://schemas.microsoft.com/office/drawing/2014/main" id="{A7779F3E-5BD8-4219-88F5-C2C60E0AB0C1}"/>
              </a:ext>
            </a:extLst>
          </p:cNvPr>
          <p:cNvSpPr/>
          <p:nvPr userDrawn="1"/>
        </p:nvSpPr>
        <p:spPr>
          <a:xfrm>
            <a:off x="9352800" y="54072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nd-Picto">
            <a:extLst>
              <a:ext uri="{FF2B5EF4-FFF2-40B4-BE49-F238E27FC236}">
                <a16:creationId xmlns:a16="http://schemas.microsoft.com/office/drawing/2014/main" id="{108C2A77-37DD-4386-9242-E117E2356C6B}"/>
              </a:ext>
            </a:extLst>
          </p:cNvPr>
          <p:cNvSpPr/>
          <p:nvPr userDrawn="1"/>
        </p:nvSpPr>
        <p:spPr>
          <a:xfrm>
            <a:off x="7790400" y="82044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icto1">
            <a:extLst>
              <a:ext uri="{FF2B5EF4-FFF2-40B4-BE49-F238E27FC236}">
                <a16:creationId xmlns:a16="http://schemas.microsoft.com/office/drawing/2014/main" id="{092AA8CC-B76B-41B8-AFA0-6D6DA33F31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51200" y="26460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5" name="Picto2">
            <a:extLst>
              <a:ext uri="{FF2B5EF4-FFF2-40B4-BE49-F238E27FC236}">
                <a16:creationId xmlns:a16="http://schemas.microsoft.com/office/drawing/2014/main" id="{90FD6D5E-4127-4ADB-9CD9-BC550B17B2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388800" y="54432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6" name="Picto3">
            <a:extLst>
              <a:ext uri="{FF2B5EF4-FFF2-40B4-BE49-F238E27FC236}">
                <a16:creationId xmlns:a16="http://schemas.microsoft.com/office/drawing/2014/main" id="{775BBFFF-C309-4CAB-AFE2-8C430A851C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26400" y="82404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2BDB2217-D103-400A-A020-83F29077938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1200" y="2606955"/>
            <a:ext cx="10072800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1</a:t>
            </a:r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id="{E0C7C9EB-F0C9-4337-ABF4-3BB82DCD34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1200" y="5404155"/>
            <a:ext cx="8632800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2</a:t>
            </a:r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id="{E3FA3703-EC83-47ED-B7DE-A88D9B0F77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200" y="8201355"/>
            <a:ext cx="7200000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3</a:t>
            </a:r>
          </a:p>
        </p:txBody>
      </p:sp>
    </p:spTree>
    <p:extLst>
      <p:ext uri="{BB962C8B-B14F-4D97-AF65-F5344CB8AC3E}">
        <p14:creationId xmlns:p14="http://schemas.microsoft.com/office/powerpoint/2010/main" val="175506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4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uméro">
            <a:extLst>
              <a:ext uri="{FF2B5EF4-FFF2-40B4-BE49-F238E27FC236}">
                <a16:creationId xmlns:a16="http://schemas.microsoft.com/office/drawing/2014/main" id="{3668B827-D420-4F63-96C2-45AE5179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rgbClr val="EE7F0A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6" name="Fond-Logo">
            <a:extLst>
              <a:ext uri="{FF2B5EF4-FFF2-40B4-BE49-F238E27FC236}">
                <a16:creationId xmlns:a16="http://schemas.microsoft.com/office/drawing/2014/main" id="{F246A24C-AC1A-41B5-84E0-7408468DA17E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gradFill>
            <a:gsLst>
              <a:gs pos="100000">
                <a:srgbClr val="C40669"/>
              </a:gs>
              <a:gs pos="30000">
                <a:srgbClr val="EE7F0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32" name="Logo">
            <a:extLst>
              <a:ext uri="{FF2B5EF4-FFF2-40B4-BE49-F238E27FC236}">
                <a16:creationId xmlns:a16="http://schemas.microsoft.com/office/drawing/2014/main" id="{75A858A3-DF52-4BD0-93C5-15EF37D84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288000" y="9633600"/>
            <a:ext cx="1019521" cy="540000"/>
          </a:xfrm>
          <a:prstGeom prst="rect">
            <a:avLst/>
          </a:prstGeom>
        </p:spPr>
      </p:pic>
      <p:sp>
        <p:nvSpPr>
          <p:cNvPr id="24" name="Image">
            <a:extLst>
              <a:ext uri="{FF2B5EF4-FFF2-40B4-BE49-F238E27FC236}">
                <a16:creationId xmlns:a16="http://schemas.microsoft.com/office/drawing/2014/main" id="{ECE1228E-AF4A-4A50-A38E-BBE10152C1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96991" y="0"/>
            <a:ext cx="11091009" cy="10285412"/>
          </a:xfrm>
          <a:custGeom>
            <a:avLst/>
            <a:gdLst>
              <a:gd name="connsiteX0" fmla="*/ 0 w 11091009"/>
              <a:gd name="connsiteY0" fmla="*/ 10285411 h 10285412"/>
              <a:gd name="connsiteX1" fmla="*/ 251558 w 11091009"/>
              <a:gd name="connsiteY1" fmla="*/ 10285411 h 10285412"/>
              <a:gd name="connsiteX2" fmla="*/ 251558 w 11091009"/>
              <a:gd name="connsiteY2" fmla="*/ 10285412 h 10285412"/>
              <a:gd name="connsiteX3" fmla="*/ 0 w 11091009"/>
              <a:gd name="connsiteY3" fmla="*/ 10285412 h 10285412"/>
              <a:gd name="connsiteX4" fmla="*/ 251558 w 11091009"/>
              <a:gd name="connsiteY4" fmla="*/ 0 h 10285412"/>
              <a:gd name="connsiteX5" fmla="*/ 11091009 w 11091009"/>
              <a:gd name="connsiteY5" fmla="*/ 0 h 10285412"/>
              <a:gd name="connsiteX6" fmla="*/ 11091009 w 11091009"/>
              <a:gd name="connsiteY6" fmla="*/ 7880465 h 10285412"/>
              <a:gd name="connsiteX7" fmla="*/ 11091009 w 11091009"/>
              <a:gd name="connsiteY7" fmla="*/ 9493413 h 10285412"/>
              <a:gd name="connsiteX8" fmla="*/ 10770513 w 11091009"/>
              <a:gd name="connsiteY8" fmla="*/ 9493413 h 10285412"/>
              <a:gd name="connsiteX9" fmla="*/ 10543113 w 11091009"/>
              <a:gd name="connsiteY9" fmla="*/ 9493413 h 10285412"/>
              <a:gd name="connsiteX10" fmla="*/ 10381327 w 11091009"/>
              <a:gd name="connsiteY10" fmla="*/ 9493413 h 10285412"/>
              <a:gd name="connsiteX11" fmla="*/ 10374425 w 11091009"/>
              <a:gd name="connsiteY11" fmla="*/ 9493413 h 10285412"/>
              <a:gd name="connsiteX12" fmla="*/ 10374425 w 11091009"/>
              <a:gd name="connsiteY12" fmla="*/ 9494109 h 10285412"/>
              <a:gd name="connsiteX13" fmla="*/ 10301501 w 11091009"/>
              <a:gd name="connsiteY13" fmla="*/ 9501458 h 10285412"/>
              <a:gd name="connsiteX14" fmla="*/ 10075687 w 11091009"/>
              <a:gd name="connsiteY14" fmla="*/ 9637520 h 10285412"/>
              <a:gd name="connsiteX15" fmla="*/ 10054727 w 11091009"/>
              <a:gd name="connsiteY15" fmla="*/ 9674044 h 10285412"/>
              <a:gd name="connsiteX16" fmla="*/ 10053781 w 11091009"/>
              <a:gd name="connsiteY16" fmla="*/ 9673465 h 10285412"/>
              <a:gd name="connsiteX17" fmla="*/ 9678769 w 11091009"/>
              <a:gd name="connsiteY17" fmla="*/ 10285412 h 10285412"/>
              <a:gd name="connsiteX18" fmla="*/ 8580565 w 11091009"/>
              <a:gd name="connsiteY18" fmla="*/ 10285412 h 10285412"/>
              <a:gd name="connsiteX19" fmla="*/ 251559 w 11091009"/>
              <a:gd name="connsiteY19" fmla="*/ 10285412 h 10285412"/>
              <a:gd name="connsiteX20" fmla="*/ 852000 w 11091009"/>
              <a:gd name="connsiteY20" fmla="*/ 9203522 h 10285412"/>
              <a:gd name="connsiteX21" fmla="*/ 923217 w 11091009"/>
              <a:gd name="connsiteY21" fmla="*/ 9242177 h 10285412"/>
              <a:gd name="connsiteX22" fmla="*/ 1133409 w 11091009"/>
              <a:gd name="connsiteY22" fmla="*/ 9284613 h 10285412"/>
              <a:gd name="connsiteX23" fmla="*/ 1673409 w 11091009"/>
              <a:gd name="connsiteY23" fmla="*/ 8744613 h 10285412"/>
              <a:gd name="connsiteX24" fmla="*/ 1435328 w 11091009"/>
              <a:gd name="connsiteY24" fmla="*/ 8296837 h 10285412"/>
              <a:gd name="connsiteX25" fmla="*/ 1373753 w 11091009"/>
              <a:gd name="connsiteY25" fmla="*/ 8263415 h 10285412"/>
              <a:gd name="connsiteX26" fmla="*/ 1888576 w 11091009"/>
              <a:gd name="connsiteY26" fmla="*/ 7335793 h 10285412"/>
              <a:gd name="connsiteX27" fmla="*/ 1964967 w 11091009"/>
              <a:gd name="connsiteY27" fmla="*/ 7377256 h 10285412"/>
              <a:gd name="connsiteX28" fmla="*/ 2175159 w 11091009"/>
              <a:gd name="connsiteY28" fmla="*/ 7419692 h 10285412"/>
              <a:gd name="connsiteX29" fmla="*/ 2715159 w 11091009"/>
              <a:gd name="connsiteY29" fmla="*/ 6879692 h 10285412"/>
              <a:gd name="connsiteX30" fmla="*/ 2477078 w 11091009"/>
              <a:gd name="connsiteY30" fmla="*/ 6431916 h 10285412"/>
              <a:gd name="connsiteX31" fmla="*/ 2410328 w 11091009"/>
              <a:gd name="connsiteY31" fmla="*/ 6395685 h 10285412"/>
              <a:gd name="connsiteX32" fmla="*/ 2925151 w 11091009"/>
              <a:gd name="connsiteY32" fmla="*/ 5468063 h 10285412"/>
              <a:gd name="connsiteX33" fmla="*/ 3006717 w 11091009"/>
              <a:gd name="connsiteY33" fmla="*/ 5512335 h 10285412"/>
              <a:gd name="connsiteX34" fmla="*/ 3216909 w 11091009"/>
              <a:gd name="connsiteY34" fmla="*/ 5554771 h 10285412"/>
              <a:gd name="connsiteX35" fmla="*/ 3756909 w 11091009"/>
              <a:gd name="connsiteY35" fmla="*/ 5014771 h 10285412"/>
              <a:gd name="connsiteX36" fmla="*/ 3518828 w 11091009"/>
              <a:gd name="connsiteY36" fmla="*/ 4566995 h 10285412"/>
              <a:gd name="connsiteX37" fmla="*/ 3446904 w 11091009"/>
              <a:gd name="connsiteY37" fmla="*/ 4527956 h 10285412"/>
              <a:gd name="connsiteX38" fmla="*/ 3961727 w 11091009"/>
              <a:gd name="connsiteY38" fmla="*/ 3600334 h 10285412"/>
              <a:gd name="connsiteX39" fmla="*/ 4048467 w 11091009"/>
              <a:gd name="connsiteY39" fmla="*/ 3647415 h 10285412"/>
              <a:gd name="connsiteX40" fmla="*/ 4258659 w 11091009"/>
              <a:gd name="connsiteY40" fmla="*/ 3689851 h 10285412"/>
              <a:gd name="connsiteX41" fmla="*/ 4798659 w 11091009"/>
              <a:gd name="connsiteY41" fmla="*/ 3149851 h 10285412"/>
              <a:gd name="connsiteX42" fmla="*/ 4560578 w 11091009"/>
              <a:gd name="connsiteY42" fmla="*/ 2702074 h 10285412"/>
              <a:gd name="connsiteX43" fmla="*/ 4483480 w 11091009"/>
              <a:gd name="connsiteY43" fmla="*/ 2660227 h 10285412"/>
              <a:gd name="connsiteX44" fmla="*/ 5959885 w 11091009"/>
              <a:gd name="connsiteY44" fmla="*/ 2 h 10285412"/>
              <a:gd name="connsiteX45" fmla="*/ 251558 w 11091009"/>
              <a:gd name="connsiteY45" fmla="*/ 2 h 1028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091009" h="10285412">
                <a:moveTo>
                  <a:pt x="0" y="10285411"/>
                </a:moveTo>
                <a:lnTo>
                  <a:pt x="251558" y="10285411"/>
                </a:lnTo>
                <a:lnTo>
                  <a:pt x="251558" y="10285412"/>
                </a:lnTo>
                <a:lnTo>
                  <a:pt x="0" y="10285412"/>
                </a:lnTo>
                <a:close/>
                <a:moveTo>
                  <a:pt x="251558" y="0"/>
                </a:moveTo>
                <a:lnTo>
                  <a:pt x="11091009" y="0"/>
                </a:lnTo>
                <a:lnTo>
                  <a:pt x="11091009" y="7880465"/>
                </a:lnTo>
                <a:lnTo>
                  <a:pt x="11091009" y="9493413"/>
                </a:lnTo>
                <a:lnTo>
                  <a:pt x="10770513" y="9493413"/>
                </a:lnTo>
                <a:lnTo>
                  <a:pt x="10543113" y="9493413"/>
                </a:lnTo>
                <a:lnTo>
                  <a:pt x="10381327" y="9493413"/>
                </a:lnTo>
                <a:lnTo>
                  <a:pt x="10374425" y="9493413"/>
                </a:lnTo>
                <a:lnTo>
                  <a:pt x="10374425" y="9494109"/>
                </a:lnTo>
                <a:lnTo>
                  <a:pt x="10301501" y="9501458"/>
                </a:lnTo>
                <a:cubicBezTo>
                  <a:pt x="10211255" y="9519921"/>
                  <a:pt x="10132189" y="9569068"/>
                  <a:pt x="10075687" y="9637520"/>
                </a:cubicBezTo>
                <a:lnTo>
                  <a:pt x="10054727" y="9674044"/>
                </a:lnTo>
                <a:lnTo>
                  <a:pt x="10053781" y="9673465"/>
                </a:lnTo>
                <a:lnTo>
                  <a:pt x="9678769" y="10285412"/>
                </a:lnTo>
                <a:lnTo>
                  <a:pt x="8580565" y="10285412"/>
                </a:lnTo>
                <a:lnTo>
                  <a:pt x="251559" y="10285412"/>
                </a:lnTo>
                <a:lnTo>
                  <a:pt x="852000" y="9203522"/>
                </a:lnTo>
                <a:lnTo>
                  <a:pt x="923217" y="9242177"/>
                </a:lnTo>
                <a:cubicBezTo>
                  <a:pt x="987822" y="9269503"/>
                  <a:pt x="1058851" y="9284613"/>
                  <a:pt x="1133409" y="9284613"/>
                </a:cubicBezTo>
                <a:cubicBezTo>
                  <a:pt x="1431643" y="9284613"/>
                  <a:pt x="1673409" y="9042847"/>
                  <a:pt x="1673409" y="8744613"/>
                </a:cubicBezTo>
                <a:cubicBezTo>
                  <a:pt x="1673409" y="8558217"/>
                  <a:pt x="1578969" y="8393878"/>
                  <a:pt x="1435328" y="8296837"/>
                </a:cubicBezTo>
                <a:lnTo>
                  <a:pt x="1373753" y="8263415"/>
                </a:lnTo>
                <a:lnTo>
                  <a:pt x="1888576" y="7335793"/>
                </a:lnTo>
                <a:lnTo>
                  <a:pt x="1964967" y="7377256"/>
                </a:lnTo>
                <a:cubicBezTo>
                  <a:pt x="2029571" y="7404582"/>
                  <a:pt x="2100601" y="7419692"/>
                  <a:pt x="2175159" y="7419692"/>
                </a:cubicBezTo>
                <a:cubicBezTo>
                  <a:pt x="2473393" y="7419692"/>
                  <a:pt x="2715159" y="7177926"/>
                  <a:pt x="2715159" y="6879692"/>
                </a:cubicBezTo>
                <a:cubicBezTo>
                  <a:pt x="2715159" y="6693296"/>
                  <a:pt x="2620719" y="6528958"/>
                  <a:pt x="2477078" y="6431916"/>
                </a:cubicBezTo>
                <a:lnTo>
                  <a:pt x="2410328" y="6395685"/>
                </a:lnTo>
                <a:lnTo>
                  <a:pt x="2925151" y="5468063"/>
                </a:lnTo>
                <a:lnTo>
                  <a:pt x="3006717" y="5512335"/>
                </a:lnTo>
                <a:cubicBezTo>
                  <a:pt x="3071321" y="5539661"/>
                  <a:pt x="3142351" y="5554771"/>
                  <a:pt x="3216909" y="5554771"/>
                </a:cubicBezTo>
                <a:cubicBezTo>
                  <a:pt x="3515143" y="5554771"/>
                  <a:pt x="3756909" y="5313005"/>
                  <a:pt x="3756909" y="5014771"/>
                </a:cubicBezTo>
                <a:cubicBezTo>
                  <a:pt x="3756909" y="4828375"/>
                  <a:pt x="3662469" y="4664037"/>
                  <a:pt x="3518828" y="4566995"/>
                </a:cubicBezTo>
                <a:lnTo>
                  <a:pt x="3446904" y="4527956"/>
                </a:lnTo>
                <a:lnTo>
                  <a:pt x="3961727" y="3600334"/>
                </a:lnTo>
                <a:lnTo>
                  <a:pt x="4048467" y="3647415"/>
                </a:lnTo>
                <a:cubicBezTo>
                  <a:pt x="4113071" y="3674740"/>
                  <a:pt x="4184101" y="3689851"/>
                  <a:pt x="4258659" y="3689851"/>
                </a:cubicBezTo>
                <a:cubicBezTo>
                  <a:pt x="4556893" y="3689851"/>
                  <a:pt x="4798659" y="3448085"/>
                  <a:pt x="4798659" y="3149851"/>
                </a:cubicBezTo>
                <a:cubicBezTo>
                  <a:pt x="4798659" y="2963455"/>
                  <a:pt x="4704219" y="2799116"/>
                  <a:pt x="4560578" y="2702074"/>
                </a:cubicBezTo>
                <a:lnTo>
                  <a:pt x="4483480" y="2660227"/>
                </a:lnTo>
                <a:lnTo>
                  <a:pt x="5959885" y="2"/>
                </a:lnTo>
                <a:lnTo>
                  <a:pt x="251558" y="2"/>
                </a:lnTo>
                <a:close/>
              </a:path>
            </a:pathLst>
          </a:custGeom>
          <a:ln w="38100">
            <a:noFill/>
          </a:ln>
        </p:spPr>
        <p:txBody>
          <a:bodyPr wrap="square" anchor="ctr" anchorCtr="1">
            <a:noAutofit/>
          </a:bodyPr>
          <a:lstStyle>
            <a:lvl1pPr marL="2873375" indent="0">
              <a:buFontTx/>
              <a:buNone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endParaRPr lang="fr-FR" dirty="0"/>
          </a:p>
        </p:txBody>
      </p:sp>
      <p:pic>
        <p:nvPicPr>
          <p:cNvPr id="17" name="Ombre">
            <a:extLst>
              <a:ext uri="{FF2B5EF4-FFF2-40B4-BE49-F238E27FC236}">
                <a16:creationId xmlns:a16="http://schemas.microsoft.com/office/drawing/2014/main" id="{7C24CCD4-B0D3-4C1F-9F6E-8E2E744E4073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0" y="1800000"/>
            <a:ext cx="11160000" cy="1440000"/>
          </a:xfrm>
          <a:prstGeom prst="rect">
            <a:avLst/>
          </a:prstGeom>
        </p:spPr>
      </p:pic>
      <p:sp>
        <p:nvSpPr>
          <p:cNvPr id="20" name="Titre">
            <a:extLst>
              <a:ext uri="{FF2B5EF4-FFF2-40B4-BE49-F238E27FC236}">
                <a16:creationId xmlns:a16="http://schemas.microsoft.com/office/drawing/2014/main" id="{C5F9560C-48A8-4FB0-8340-D10DA91C0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504000"/>
            <a:ext cx="11160000" cy="900000"/>
          </a:xfrm>
        </p:spPr>
        <p:txBody>
          <a:bodyPr tIns="90000" bIns="90000"/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Renseignez ici le titre de la page</a:t>
            </a:r>
          </a:p>
        </p:txBody>
      </p:sp>
      <p:sp>
        <p:nvSpPr>
          <p:cNvPr id="21" name="Sous-titre">
            <a:extLst>
              <a:ext uri="{FF2B5EF4-FFF2-40B4-BE49-F238E27FC236}">
                <a16:creationId xmlns:a16="http://schemas.microsoft.com/office/drawing/2014/main" id="{7BAA9833-88F7-41E6-AAB7-19362CF60F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000" y="1386000"/>
            <a:ext cx="11160000" cy="522095"/>
          </a:xfrm>
          <a:noFill/>
        </p:spPr>
        <p:txBody>
          <a:bodyPr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18" name="Fond-Picto">
            <a:extLst>
              <a:ext uri="{FF2B5EF4-FFF2-40B4-BE49-F238E27FC236}">
                <a16:creationId xmlns:a16="http://schemas.microsoft.com/office/drawing/2014/main" id="{F020B12C-98F8-4287-BBB9-3676332EA89E}"/>
              </a:ext>
            </a:extLst>
          </p:cNvPr>
          <p:cNvSpPr/>
          <p:nvPr userDrawn="1"/>
        </p:nvSpPr>
        <p:spPr>
          <a:xfrm>
            <a:off x="10915200" y="260985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nd-Picto">
            <a:extLst>
              <a:ext uri="{FF2B5EF4-FFF2-40B4-BE49-F238E27FC236}">
                <a16:creationId xmlns:a16="http://schemas.microsoft.com/office/drawing/2014/main" id="{85F8D0D0-4C77-4331-B7AC-137514A35888}"/>
              </a:ext>
            </a:extLst>
          </p:cNvPr>
          <p:cNvSpPr/>
          <p:nvPr userDrawn="1"/>
        </p:nvSpPr>
        <p:spPr>
          <a:xfrm>
            <a:off x="9873250" y="44747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nd-Picto">
            <a:extLst>
              <a:ext uri="{FF2B5EF4-FFF2-40B4-BE49-F238E27FC236}">
                <a16:creationId xmlns:a16="http://schemas.microsoft.com/office/drawing/2014/main" id="{8FA61BC6-AEF1-40C1-B7E7-4CDB314F09F6}"/>
              </a:ext>
            </a:extLst>
          </p:cNvPr>
          <p:cNvSpPr/>
          <p:nvPr userDrawn="1"/>
        </p:nvSpPr>
        <p:spPr>
          <a:xfrm>
            <a:off x="8831300" y="633955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nd-Picto">
            <a:extLst>
              <a:ext uri="{FF2B5EF4-FFF2-40B4-BE49-F238E27FC236}">
                <a16:creationId xmlns:a16="http://schemas.microsoft.com/office/drawing/2014/main" id="{76B3BE95-932B-4547-A02B-114F4C7941D2}"/>
              </a:ext>
            </a:extLst>
          </p:cNvPr>
          <p:cNvSpPr/>
          <p:nvPr userDrawn="1"/>
        </p:nvSpPr>
        <p:spPr>
          <a:xfrm>
            <a:off x="7789350" y="8204400"/>
            <a:ext cx="1080000" cy="10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Picto1">
            <a:extLst>
              <a:ext uri="{FF2B5EF4-FFF2-40B4-BE49-F238E27FC236}">
                <a16:creationId xmlns:a16="http://schemas.microsoft.com/office/drawing/2014/main" id="{092AA8CC-B76B-41B8-AFA0-6D6DA33F31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951200" y="26460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5" name="Picto2">
            <a:extLst>
              <a:ext uri="{FF2B5EF4-FFF2-40B4-BE49-F238E27FC236}">
                <a16:creationId xmlns:a16="http://schemas.microsoft.com/office/drawing/2014/main" id="{90FD6D5E-4127-4ADB-9CD9-BC550B17B22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910800" y="45108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36" name="Picto3">
            <a:extLst>
              <a:ext uri="{FF2B5EF4-FFF2-40B4-BE49-F238E27FC236}">
                <a16:creationId xmlns:a16="http://schemas.microsoft.com/office/drawing/2014/main" id="{775BBFFF-C309-4CAB-AFE2-8C430A851C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866800" y="63756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19" name="Picto4">
            <a:extLst>
              <a:ext uri="{FF2B5EF4-FFF2-40B4-BE49-F238E27FC236}">
                <a16:creationId xmlns:a16="http://schemas.microsoft.com/office/drawing/2014/main" id="{8ADEEA48-DBB3-463F-8993-83E404E44F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26400" y="8240400"/>
            <a:ext cx="1008000" cy="1008000"/>
          </a:xfrm>
          <a:prstGeom prst="ellipse">
            <a:avLst/>
          </a:prstGeom>
          <a:ln w="38100">
            <a:noFill/>
          </a:ln>
        </p:spPr>
        <p:txBody>
          <a:bodyPr vert="horz" wrap="square" lIns="0" tIns="0" rIns="0" bIns="360000" rtlCol="0" anchor="ctr" anchorCtr="1">
            <a:noAutofit/>
          </a:bodyPr>
          <a:lstStyle>
            <a:lvl1pPr>
              <a:defRPr lang="fr-FR" sz="700" dirty="0">
                <a:latin typeface="+mn-lt"/>
              </a:defRPr>
            </a:lvl1pPr>
          </a:lstStyle>
          <a:p>
            <a:pPr marL="0" marR="0" lvl="0" indent="0" fontAlgn="auto">
              <a:spcAft>
                <a:spcPts val="0"/>
              </a:spcAft>
              <a:buNone/>
              <a:tabLst/>
            </a:pPr>
            <a:r>
              <a:rPr lang="fr-FR" dirty="0"/>
              <a:t>Icône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3C8484-4DE5-4CA3-BA57-167FAE7B24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9599" y="2659773"/>
            <a:ext cx="10061169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1</a:t>
            </a:r>
          </a:p>
        </p:txBody>
      </p:sp>
      <p:sp>
        <p:nvSpPr>
          <p:cNvPr id="33" name="Espace réservé du texte 3">
            <a:extLst>
              <a:ext uri="{FF2B5EF4-FFF2-40B4-BE49-F238E27FC236}">
                <a16:creationId xmlns:a16="http://schemas.microsoft.com/office/drawing/2014/main" id="{F6439499-AC06-4D00-892E-01C7239A960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3999" y="4466015"/>
            <a:ext cx="9062031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2</a:t>
            </a:r>
          </a:p>
        </p:txBody>
      </p:sp>
      <p:sp>
        <p:nvSpPr>
          <p:cNvPr id="37" name="Espace réservé du texte 3">
            <a:extLst>
              <a:ext uri="{FF2B5EF4-FFF2-40B4-BE49-F238E27FC236}">
                <a16:creationId xmlns:a16="http://schemas.microsoft.com/office/drawing/2014/main" id="{DF49E663-11F9-4829-8104-2C734BD8418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3999" y="6327970"/>
            <a:ext cx="7989369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3</a:t>
            </a:r>
          </a:p>
        </p:txBody>
      </p:sp>
      <p:sp>
        <p:nvSpPr>
          <p:cNvPr id="38" name="Espace réservé du texte 3">
            <a:extLst>
              <a:ext uri="{FF2B5EF4-FFF2-40B4-BE49-F238E27FC236}">
                <a16:creationId xmlns:a16="http://schemas.microsoft.com/office/drawing/2014/main" id="{70007A4D-28BF-4E0B-BE1D-45EE3AE5C7F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4000" y="8189925"/>
            <a:ext cx="6990814" cy="1080000"/>
          </a:xfrm>
        </p:spPr>
        <p:txBody>
          <a:bodyPr tIns="90000" bIns="90000" anchor="ctr" anchorCtr="0">
            <a:noAutofit/>
          </a:bodyPr>
          <a:lstStyle>
            <a:lvl1pPr marL="0" indent="0">
              <a:buFontTx/>
              <a:buNone/>
              <a:defRPr sz="3600">
                <a:latin typeface="+mn-lt"/>
              </a:defRPr>
            </a:lvl1pPr>
            <a:lvl2pPr marL="488563" indent="0">
              <a:buFontTx/>
              <a:buNone/>
              <a:defRPr sz="3600"/>
            </a:lvl2pPr>
            <a:lvl3pPr marL="1174271" indent="0">
              <a:buFontTx/>
              <a:buNone/>
              <a:defRPr sz="3600"/>
            </a:lvl3pPr>
            <a:lvl4pPr marL="1859980" indent="0">
              <a:buFontTx/>
              <a:buNone/>
              <a:defRPr sz="3600"/>
            </a:lvl4pPr>
            <a:lvl5pPr marL="2545689" indent="0">
              <a:buFontTx/>
              <a:buNone/>
              <a:defRPr sz="3600"/>
            </a:lvl5pPr>
          </a:lstStyle>
          <a:p>
            <a:pPr lvl="0"/>
            <a:r>
              <a:rPr lang="fr-FR" dirty="0"/>
              <a:t>Cliquez ici pour insérer l’item 4</a:t>
            </a:r>
          </a:p>
        </p:txBody>
      </p:sp>
    </p:spTree>
    <p:extLst>
      <p:ext uri="{BB962C8B-B14F-4D97-AF65-F5344CB8AC3E}">
        <p14:creationId xmlns:p14="http://schemas.microsoft.com/office/powerpoint/2010/main" val="358775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nd-Logo">
            <a:extLst>
              <a:ext uri="{FF2B5EF4-FFF2-40B4-BE49-F238E27FC236}">
                <a16:creationId xmlns:a16="http://schemas.microsoft.com/office/drawing/2014/main" id="{8FD02F12-2FE7-4E04-B470-08AC114F9A0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04393387-A70A-4611-9E3F-0C83EC181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33600"/>
            <a:ext cx="990962" cy="522184"/>
          </a:xfrm>
          <a:prstGeom prst="rect">
            <a:avLst/>
          </a:prstGeom>
        </p:spPr>
      </p:pic>
      <p:sp>
        <p:nvSpPr>
          <p:cNvPr id="23" name="Image">
            <a:extLst>
              <a:ext uri="{FF2B5EF4-FFF2-40B4-BE49-F238E27FC236}">
                <a16:creationId xmlns:a16="http://schemas.microsoft.com/office/drawing/2014/main" id="{5F443A61-19F1-49FC-9A2A-9A73EC4581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480000" cy="10285413"/>
          </a:xfrm>
          <a:custGeom>
            <a:avLst/>
            <a:gdLst>
              <a:gd name="connsiteX0" fmla="*/ 0 w 6480000"/>
              <a:gd name="connsiteY0" fmla="*/ 0 h 10285413"/>
              <a:gd name="connsiteX1" fmla="*/ 4486282 w 6480000"/>
              <a:gd name="connsiteY1" fmla="*/ 0 h 10285413"/>
              <a:gd name="connsiteX2" fmla="*/ 5255419 w 6480000"/>
              <a:gd name="connsiteY2" fmla="*/ 1314449 h 10285413"/>
              <a:gd name="connsiteX3" fmla="*/ 5255419 w 6480000"/>
              <a:gd name="connsiteY3" fmla="*/ 1308206 h 10285413"/>
              <a:gd name="connsiteX4" fmla="*/ 5308538 w 6480000"/>
              <a:gd name="connsiteY4" fmla="*/ 1386992 h 10285413"/>
              <a:gd name="connsiteX5" fmla="*/ 5484687 w 6480000"/>
              <a:gd name="connsiteY5" fmla="*/ 1459955 h 10285413"/>
              <a:gd name="connsiteX6" fmla="*/ 6480000 w 6480000"/>
              <a:gd name="connsiteY6" fmla="*/ 1459955 h 10285413"/>
              <a:gd name="connsiteX7" fmla="*/ 6480000 w 6480000"/>
              <a:gd name="connsiteY7" fmla="*/ 10285413 h 10285413"/>
              <a:gd name="connsiteX8" fmla="*/ 2310938 w 6480000"/>
              <a:gd name="connsiteY8" fmla="*/ 10285413 h 10285413"/>
              <a:gd name="connsiteX9" fmla="*/ 1849989 w 6480000"/>
              <a:gd name="connsiteY9" fmla="*/ 10285413 h 10285413"/>
              <a:gd name="connsiteX10" fmla="*/ 1475060 w 6480000"/>
              <a:gd name="connsiteY10" fmla="*/ 9673465 h 10285413"/>
              <a:gd name="connsiteX11" fmla="*/ 1474114 w 6480000"/>
              <a:gd name="connsiteY11" fmla="*/ 9674044 h 10285413"/>
              <a:gd name="connsiteX12" fmla="*/ 1453160 w 6480000"/>
              <a:gd name="connsiteY12" fmla="*/ 9637520 h 10285413"/>
              <a:gd name="connsiteX13" fmla="*/ 1227395 w 6480000"/>
              <a:gd name="connsiteY13" fmla="*/ 9501458 h 10285413"/>
              <a:gd name="connsiteX14" fmla="*/ 1154487 w 6480000"/>
              <a:gd name="connsiteY14" fmla="*/ 9494109 h 10285413"/>
              <a:gd name="connsiteX15" fmla="*/ 1154487 w 6480000"/>
              <a:gd name="connsiteY15" fmla="*/ 9493413 h 10285413"/>
              <a:gd name="connsiteX16" fmla="*/ 1147587 w 6480000"/>
              <a:gd name="connsiteY16" fmla="*/ 9493413 h 10285413"/>
              <a:gd name="connsiteX17" fmla="*/ 985838 w 6480000"/>
              <a:gd name="connsiteY17" fmla="*/ 9493413 h 10285413"/>
              <a:gd name="connsiteX18" fmla="*/ 758487 w 6480000"/>
              <a:gd name="connsiteY18" fmla="*/ 9493413 h 10285413"/>
              <a:gd name="connsiteX19" fmla="*/ 362487 w 6480000"/>
              <a:gd name="connsiteY19" fmla="*/ 9493413 h 10285413"/>
              <a:gd name="connsiteX20" fmla="*/ 0 w 6480000"/>
              <a:gd name="connsiteY20" fmla="*/ 9493413 h 10285413"/>
              <a:gd name="connsiteX21" fmla="*/ 0 w 6480000"/>
              <a:gd name="connsiteY21" fmla="*/ 8113222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80000" h="10285413">
                <a:moveTo>
                  <a:pt x="0" y="0"/>
                </a:moveTo>
                <a:lnTo>
                  <a:pt x="4486282" y="0"/>
                </a:lnTo>
                <a:lnTo>
                  <a:pt x="5255419" y="1314449"/>
                </a:lnTo>
                <a:lnTo>
                  <a:pt x="5255419" y="1308206"/>
                </a:lnTo>
                <a:lnTo>
                  <a:pt x="5308538" y="1386992"/>
                </a:lnTo>
                <a:cubicBezTo>
                  <a:pt x="5353619" y="1432072"/>
                  <a:pt x="5415897" y="1459955"/>
                  <a:pt x="5484687" y="1459955"/>
                </a:cubicBezTo>
                <a:lnTo>
                  <a:pt x="6480000" y="1459955"/>
                </a:lnTo>
                <a:lnTo>
                  <a:pt x="6480000" y="10285413"/>
                </a:lnTo>
                <a:lnTo>
                  <a:pt x="2310938" y="10285413"/>
                </a:lnTo>
                <a:lnTo>
                  <a:pt x="1849989" y="10285413"/>
                </a:lnTo>
                <a:lnTo>
                  <a:pt x="1475060" y="9673465"/>
                </a:lnTo>
                <a:lnTo>
                  <a:pt x="1474114" y="9674044"/>
                </a:lnTo>
                <a:lnTo>
                  <a:pt x="1453160" y="9637520"/>
                </a:lnTo>
                <a:cubicBezTo>
                  <a:pt x="1396669" y="9569068"/>
                  <a:pt x="1317621" y="9519921"/>
                  <a:pt x="1227395" y="9501458"/>
                </a:cubicBezTo>
                <a:lnTo>
                  <a:pt x="1154487" y="9494109"/>
                </a:lnTo>
                <a:lnTo>
                  <a:pt x="1154487" y="9493413"/>
                </a:lnTo>
                <a:lnTo>
                  <a:pt x="1147587" y="9493413"/>
                </a:lnTo>
                <a:lnTo>
                  <a:pt x="985838" y="9493413"/>
                </a:lnTo>
                <a:lnTo>
                  <a:pt x="758487" y="9493413"/>
                </a:lnTo>
                <a:lnTo>
                  <a:pt x="362487" y="9493413"/>
                </a:lnTo>
                <a:lnTo>
                  <a:pt x="0" y="9493413"/>
                </a:lnTo>
                <a:lnTo>
                  <a:pt x="0" y="8113222"/>
                </a:lnTo>
                <a:close/>
              </a:path>
            </a:pathLst>
          </a:custGeom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20" name="Ombre">
            <a:extLst>
              <a:ext uri="{FF2B5EF4-FFF2-40B4-BE49-F238E27FC236}">
                <a16:creationId xmlns:a16="http://schemas.microsoft.com/office/drawing/2014/main" id="{1E93EB41-B42D-434F-B750-F55C3A7E849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0000" y="1296000"/>
            <a:ext cx="12240000" cy="1440000"/>
          </a:xfrm>
          <a:prstGeom prst="rect">
            <a:avLst/>
          </a:prstGeom>
        </p:spPr>
      </p:pic>
      <p:sp>
        <p:nvSpPr>
          <p:cNvPr id="5" name="Titre">
            <a:extLst>
              <a:ext uri="{FF2B5EF4-FFF2-40B4-BE49-F238E27FC236}">
                <a16:creationId xmlns:a16="http://schemas.microsoft.com/office/drawing/2014/main" id="{D9A6B1B8-B099-41B1-8BBB-C2B646118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180150"/>
            <a:ext cx="12240000" cy="720000"/>
          </a:xfrm>
          <a:noFill/>
        </p:spPr>
        <p:txBody>
          <a:bodyPr lIns="180000" tIns="90000" bIns="90000" anchor="ctr" anchorCtr="0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marR="0" lvl="0" indent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Renseignez ici le titre de la page</a:t>
            </a:r>
          </a:p>
        </p:txBody>
      </p:sp>
      <p:sp>
        <p:nvSpPr>
          <p:cNvPr id="27" name="Sous-titre">
            <a:extLst>
              <a:ext uri="{FF2B5EF4-FFF2-40B4-BE49-F238E27FC236}">
                <a16:creationId xmlns:a16="http://schemas.microsoft.com/office/drawing/2014/main" id="{D49FB20B-D8B7-4B85-9D33-66A1912FB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0" y="900000"/>
            <a:ext cx="12240000" cy="540000"/>
          </a:xfrm>
          <a:noFill/>
        </p:spPr>
        <p:txBody>
          <a:bodyPr lIns="180000"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67CF3F0D-EE73-4D64-BE37-81E960848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999" y="2306433"/>
            <a:ext cx="10799999" cy="7078979"/>
          </a:xfrm>
        </p:spPr>
        <p:txBody>
          <a:bodyPr lIns="90000"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8155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 + COMMENT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nd-Logo">
            <a:extLst>
              <a:ext uri="{FF2B5EF4-FFF2-40B4-BE49-F238E27FC236}">
                <a16:creationId xmlns:a16="http://schemas.microsoft.com/office/drawing/2014/main" id="{8FD02F12-2FE7-4E04-B470-08AC114F9A07}"/>
              </a:ext>
            </a:extLst>
          </p:cNvPr>
          <p:cNvSpPr/>
          <p:nvPr userDrawn="1"/>
        </p:nvSpPr>
        <p:spPr>
          <a:xfrm>
            <a:off x="0" y="9493413"/>
            <a:ext cx="1849989" cy="792000"/>
          </a:xfrm>
          <a:custGeom>
            <a:avLst/>
            <a:gdLst>
              <a:gd name="connsiteX0" fmla="*/ 0 w 1849989"/>
              <a:gd name="connsiteY0" fmla="*/ 0 h 792000"/>
              <a:gd name="connsiteX1" fmla="*/ 362487 w 1849989"/>
              <a:gd name="connsiteY1" fmla="*/ 0 h 792000"/>
              <a:gd name="connsiteX2" fmla="*/ 758487 w 1849989"/>
              <a:gd name="connsiteY2" fmla="*/ 0 h 792000"/>
              <a:gd name="connsiteX3" fmla="*/ 985838 w 1849989"/>
              <a:gd name="connsiteY3" fmla="*/ 0 h 792000"/>
              <a:gd name="connsiteX4" fmla="*/ 1147587 w 1849989"/>
              <a:gd name="connsiteY4" fmla="*/ 0 h 792000"/>
              <a:gd name="connsiteX5" fmla="*/ 1154487 w 1849989"/>
              <a:gd name="connsiteY5" fmla="*/ 0 h 792000"/>
              <a:gd name="connsiteX6" fmla="*/ 1154487 w 1849989"/>
              <a:gd name="connsiteY6" fmla="*/ 696 h 792000"/>
              <a:gd name="connsiteX7" fmla="*/ 1227395 w 1849989"/>
              <a:gd name="connsiteY7" fmla="*/ 8045 h 792000"/>
              <a:gd name="connsiteX8" fmla="*/ 1453160 w 1849989"/>
              <a:gd name="connsiteY8" fmla="*/ 144107 h 792000"/>
              <a:gd name="connsiteX9" fmla="*/ 1474114 w 1849989"/>
              <a:gd name="connsiteY9" fmla="*/ 180631 h 792000"/>
              <a:gd name="connsiteX10" fmla="*/ 1475060 w 1849989"/>
              <a:gd name="connsiteY10" fmla="*/ 180052 h 792000"/>
              <a:gd name="connsiteX11" fmla="*/ 1849989 w 1849989"/>
              <a:gd name="connsiteY11" fmla="*/ 792000 h 792000"/>
              <a:gd name="connsiteX12" fmla="*/ 1154487 w 1849989"/>
              <a:gd name="connsiteY12" fmla="*/ 792000 h 792000"/>
              <a:gd name="connsiteX13" fmla="*/ 1147587 w 1849989"/>
              <a:gd name="connsiteY13" fmla="*/ 792000 h 792000"/>
              <a:gd name="connsiteX14" fmla="*/ 985838 w 1849989"/>
              <a:gd name="connsiteY14" fmla="*/ 792000 h 792000"/>
              <a:gd name="connsiteX15" fmla="*/ 921159 w 1849989"/>
              <a:gd name="connsiteY15" fmla="*/ 792000 h 792000"/>
              <a:gd name="connsiteX16" fmla="*/ 758487 w 1849989"/>
              <a:gd name="connsiteY16" fmla="*/ 792000 h 792000"/>
              <a:gd name="connsiteX17" fmla="*/ 362487 w 1849989"/>
              <a:gd name="connsiteY17" fmla="*/ 792000 h 792000"/>
              <a:gd name="connsiteX18" fmla="*/ 0 w 1849989"/>
              <a:gd name="connsiteY18" fmla="*/ 79200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49989" h="792000">
                <a:moveTo>
                  <a:pt x="0" y="0"/>
                </a:moveTo>
                <a:lnTo>
                  <a:pt x="362487" y="0"/>
                </a:lnTo>
                <a:lnTo>
                  <a:pt x="758487" y="0"/>
                </a:lnTo>
                <a:lnTo>
                  <a:pt x="985838" y="0"/>
                </a:lnTo>
                <a:lnTo>
                  <a:pt x="1147587" y="0"/>
                </a:lnTo>
                <a:lnTo>
                  <a:pt x="1154487" y="0"/>
                </a:lnTo>
                <a:lnTo>
                  <a:pt x="1154487" y="696"/>
                </a:lnTo>
                <a:lnTo>
                  <a:pt x="1227395" y="8045"/>
                </a:lnTo>
                <a:cubicBezTo>
                  <a:pt x="1317621" y="26508"/>
                  <a:pt x="1396669" y="75655"/>
                  <a:pt x="1453160" y="144107"/>
                </a:cubicBezTo>
                <a:lnTo>
                  <a:pt x="1474114" y="180631"/>
                </a:lnTo>
                <a:lnTo>
                  <a:pt x="1475060" y="180052"/>
                </a:lnTo>
                <a:lnTo>
                  <a:pt x="1849989" y="792000"/>
                </a:lnTo>
                <a:lnTo>
                  <a:pt x="1154487" y="792000"/>
                </a:lnTo>
                <a:lnTo>
                  <a:pt x="1147587" y="792000"/>
                </a:lnTo>
                <a:lnTo>
                  <a:pt x="985838" y="792000"/>
                </a:lnTo>
                <a:lnTo>
                  <a:pt x="921159" y="792000"/>
                </a:lnTo>
                <a:lnTo>
                  <a:pt x="758487" y="792000"/>
                </a:lnTo>
                <a:lnTo>
                  <a:pt x="362487" y="792000"/>
                </a:lnTo>
                <a:lnTo>
                  <a:pt x="0" y="79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>
              <a:latin typeface="+mn-lt"/>
            </a:endParaRPr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04393387-A70A-4611-9E3F-0C83EC1813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9633600"/>
            <a:ext cx="990962" cy="522184"/>
          </a:xfrm>
          <a:prstGeom prst="rect">
            <a:avLst/>
          </a:prstGeom>
        </p:spPr>
      </p:pic>
      <p:sp>
        <p:nvSpPr>
          <p:cNvPr id="23" name="Image">
            <a:extLst>
              <a:ext uri="{FF2B5EF4-FFF2-40B4-BE49-F238E27FC236}">
                <a16:creationId xmlns:a16="http://schemas.microsoft.com/office/drawing/2014/main" id="{5F443A61-19F1-49FC-9A2A-9A73EC4581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480000" cy="10285413"/>
          </a:xfrm>
          <a:custGeom>
            <a:avLst/>
            <a:gdLst>
              <a:gd name="connsiteX0" fmla="*/ 0 w 6480000"/>
              <a:gd name="connsiteY0" fmla="*/ 0 h 10285413"/>
              <a:gd name="connsiteX1" fmla="*/ 4486282 w 6480000"/>
              <a:gd name="connsiteY1" fmla="*/ 0 h 10285413"/>
              <a:gd name="connsiteX2" fmla="*/ 5255419 w 6480000"/>
              <a:gd name="connsiteY2" fmla="*/ 1314449 h 10285413"/>
              <a:gd name="connsiteX3" fmla="*/ 5255419 w 6480000"/>
              <a:gd name="connsiteY3" fmla="*/ 1308206 h 10285413"/>
              <a:gd name="connsiteX4" fmla="*/ 5308538 w 6480000"/>
              <a:gd name="connsiteY4" fmla="*/ 1386992 h 10285413"/>
              <a:gd name="connsiteX5" fmla="*/ 5484687 w 6480000"/>
              <a:gd name="connsiteY5" fmla="*/ 1459955 h 10285413"/>
              <a:gd name="connsiteX6" fmla="*/ 6480000 w 6480000"/>
              <a:gd name="connsiteY6" fmla="*/ 1459955 h 10285413"/>
              <a:gd name="connsiteX7" fmla="*/ 6480000 w 6480000"/>
              <a:gd name="connsiteY7" fmla="*/ 10285413 h 10285413"/>
              <a:gd name="connsiteX8" fmla="*/ 2310938 w 6480000"/>
              <a:gd name="connsiteY8" fmla="*/ 10285413 h 10285413"/>
              <a:gd name="connsiteX9" fmla="*/ 1849989 w 6480000"/>
              <a:gd name="connsiteY9" fmla="*/ 10285413 h 10285413"/>
              <a:gd name="connsiteX10" fmla="*/ 1475060 w 6480000"/>
              <a:gd name="connsiteY10" fmla="*/ 9673465 h 10285413"/>
              <a:gd name="connsiteX11" fmla="*/ 1474114 w 6480000"/>
              <a:gd name="connsiteY11" fmla="*/ 9674044 h 10285413"/>
              <a:gd name="connsiteX12" fmla="*/ 1453160 w 6480000"/>
              <a:gd name="connsiteY12" fmla="*/ 9637520 h 10285413"/>
              <a:gd name="connsiteX13" fmla="*/ 1227395 w 6480000"/>
              <a:gd name="connsiteY13" fmla="*/ 9501458 h 10285413"/>
              <a:gd name="connsiteX14" fmla="*/ 1154487 w 6480000"/>
              <a:gd name="connsiteY14" fmla="*/ 9494109 h 10285413"/>
              <a:gd name="connsiteX15" fmla="*/ 1154487 w 6480000"/>
              <a:gd name="connsiteY15" fmla="*/ 9493413 h 10285413"/>
              <a:gd name="connsiteX16" fmla="*/ 1147587 w 6480000"/>
              <a:gd name="connsiteY16" fmla="*/ 9493413 h 10285413"/>
              <a:gd name="connsiteX17" fmla="*/ 985838 w 6480000"/>
              <a:gd name="connsiteY17" fmla="*/ 9493413 h 10285413"/>
              <a:gd name="connsiteX18" fmla="*/ 758487 w 6480000"/>
              <a:gd name="connsiteY18" fmla="*/ 9493413 h 10285413"/>
              <a:gd name="connsiteX19" fmla="*/ 362487 w 6480000"/>
              <a:gd name="connsiteY19" fmla="*/ 9493413 h 10285413"/>
              <a:gd name="connsiteX20" fmla="*/ 0 w 6480000"/>
              <a:gd name="connsiteY20" fmla="*/ 9493413 h 10285413"/>
              <a:gd name="connsiteX21" fmla="*/ 0 w 6480000"/>
              <a:gd name="connsiteY21" fmla="*/ 8113222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80000" h="10285413">
                <a:moveTo>
                  <a:pt x="0" y="0"/>
                </a:moveTo>
                <a:lnTo>
                  <a:pt x="4486282" y="0"/>
                </a:lnTo>
                <a:lnTo>
                  <a:pt x="5255419" y="1314449"/>
                </a:lnTo>
                <a:lnTo>
                  <a:pt x="5255419" y="1308206"/>
                </a:lnTo>
                <a:lnTo>
                  <a:pt x="5308538" y="1386992"/>
                </a:lnTo>
                <a:cubicBezTo>
                  <a:pt x="5353619" y="1432072"/>
                  <a:pt x="5415897" y="1459955"/>
                  <a:pt x="5484687" y="1459955"/>
                </a:cubicBezTo>
                <a:lnTo>
                  <a:pt x="6480000" y="1459955"/>
                </a:lnTo>
                <a:lnTo>
                  <a:pt x="6480000" y="10285413"/>
                </a:lnTo>
                <a:lnTo>
                  <a:pt x="2310938" y="10285413"/>
                </a:lnTo>
                <a:lnTo>
                  <a:pt x="1849989" y="10285413"/>
                </a:lnTo>
                <a:lnTo>
                  <a:pt x="1475060" y="9673465"/>
                </a:lnTo>
                <a:lnTo>
                  <a:pt x="1474114" y="9674044"/>
                </a:lnTo>
                <a:lnTo>
                  <a:pt x="1453160" y="9637520"/>
                </a:lnTo>
                <a:cubicBezTo>
                  <a:pt x="1396669" y="9569068"/>
                  <a:pt x="1317621" y="9519921"/>
                  <a:pt x="1227395" y="9501458"/>
                </a:cubicBezTo>
                <a:lnTo>
                  <a:pt x="1154487" y="9494109"/>
                </a:lnTo>
                <a:lnTo>
                  <a:pt x="1154487" y="9493413"/>
                </a:lnTo>
                <a:lnTo>
                  <a:pt x="1147587" y="9493413"/>
                </a:lnTo>
                <a:lnTo>
                  <a:pt x="985838" y="9493413"/>
                </a:lnTo>
                <a:lnTo>
                  <a:pt x="758487" y="9493413"/>
                </a:lnTo>
                <a:lnTo>
                  <a:pt x="362487" y="9493413"/>
                </a:lnTo>
                <a:lnTo>
                  <a:pt x="0" y="9493413"/>
                </a:lnTo>
                <a:lnTo>
                  <a:pt x="0" y="8113222"/>
                </a:lnTo>
                <a:close/>
              </a:path>
            </a:pathLst>
          </a:custGeom>
          <a:ln w="38100">
            <a:noFill/>
          </a:ln>
        </p:spPr>
        <p:txBody>
          <a:bodyPr wrap="square" anchor="ctr" anchorCtr="1">
            <a:noAutofit/>
          </a:bodyPr>
          <a:lstStyle>
            <a:lvl1pPr marL="0" marR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 lang="fr-FR" sz="2000" b="0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r>
              <a:rPr lang="fr-FR" dirty="0"/>
              <a:t>Cliquez ici pour </a:t>
            </a:r>
            <a:br>
              <a:rPr lang="fr-FR" dirty="0"/>
            </a:br>
            <a:r>
              <a:rPr lang="fr-FR" dirty="0"/>
              <a:t>insérer une image</a:t>
            </a:r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1371417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EE7F0A"/>
              </a:buClr>
              <a:buSzPct val="80000"/>
              <a:buFontTx/>
              <a:buNone/>
              <a:tabLst/>
              <a:defRPr/>
            </a:pPr>
            <a:endParaRPr lang="fr-FR" dirty="0"/>
          </a:p>
        </p:txBody>
      </p:sp>
      <p:pic>
        <p:nvPicPr>
          <p:cNvPr id="20" name="Ombre">
            <a:extLst>
              <a:ext uri="{FF2B5EF4-FFF2-40B4-BE49-F238E27FC236}">
                <a16:creationId xmlns:a16="http://schemas.microsoft.com/office/drawing/2014/main" id="{1E93EB41-B42D-434F-B750-F55C3A7E849F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0000" y="1296000"/>
            <a:ext cx="12240000" cy="1440000"/>
          </a:xfrm>
          <a:prstGeom prst="rect">
            <a:avLst/>
          </a:prstGeom>
        </p:spPr>
      </p:pic>
      <p:sp>
        <p:nvSpPr>
          <p:cNvPr id="5" name="Titre">
            <a:extLst>
              <a:ext uri="{FF2B5EF4-FFF2-40B4-BE49-F238E27FC236}">
                <a16:creationId xmlns:a16="http://schemas.microsoft.com/office/drawing/2014/main" id="{D9A6B1B8-B099-41B1-8BBB-C2B646118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180150"/>
            <a:ext cx="12240000" cy="720000"/>
          </a:xfrm>
          <a:noFill/>
        </p:spPr>
        <p:txBody>
          <a:bodyPr lIns="180000" tIns="90000" bIns="90000" anchor="ctr" anchorCtr="0">
            <a:normAutofit/>
          </a:bodyPr>
          <a:lstStyle>
            <a:lvl1pPr>
              <a:defRPr kumimoji="1" lang="fr-FR" sz="4800" b="0" i="0" u="none" strike="noStrike" cap="none" spc="0" normalizeH="0" baseline="0">
                <a:ln>
                  <a:noFill/>
                </a:ln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defRPr>
            </a:lvl1pPr>
          </a:lstStyle>
          <a:p>
            <a:pPr marL="0" marR="0" lvl="0" indent="0" defTabSz="91440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Renseignez ici le titre de la page</a:t>
            </a:r>
          </a:p>
        </p:txBody>
      </p:sp>
      <p:sp>
        <p:nvSpPr>
          <p:cNvPr id="27" name="Sous-titre">
            <a:extLst>
              <a:ext uri="{FF2B5EF4-FFF2-40B4-BE49-F238E27FC236}">
                <a16:creationId xmlns:a16="http://schemas.microsoft.com/office/drawing/2014/main" id="{D49FB20B-D8B7-4B85-9D33-66A1912FB6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0000" y="900000"/>
            <a:ext cx="12240000" cy="540000"/>
          </a:xfrm>
          <a:noFill/>
        </p:spPr>
        <p:txBody>
          <a:bodyPr lIns="180000" tIns="90000" bIns="90000" anchor="ctr" anchorCtr="0">
            <a:normAutofit/>
          </a:bodyPr>
          <a:lstStyle>
            <a:lvl1pPr marL="0" indent="0" algn="l">
              <a:buFontTx/>
              <a:buNone/>
              <a:defRPr lang="fr-FR" sz="2400" b="0" i="1" smtClean="0">
                <a:solidFill>
                  <a:srgbClr val="065A94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lang="fr-FR" sz="3000" smtClean="0">
                <a:solidFill>
                  <a:schemeClr val="bg1"/>
                </a:solidFill>
              </a:defRPr>
            </a:lvl2pPr>
            <a:lvl3pPr>
              <a:defRPr lang="fr-FR" sz="2700" smtClean="0">
                <a:solidFill>
                  <a:schemeClr val="bg1"/>
                </a:solidFill>
              </a:defRPr>
            </a:lvl3pPr>
            <a:lvl4pPr>
              <a:defRPr lang="fr-FR" sz="2400" smtClean="0">
                <a:solidFill>
                  <a:schemeClr val="bg1"/>
                </a:solidFill>
              </a:defRPr>
            </a:lvl4pPr>
            <a:lvl5pPr>
              <a:defRPr lang="fr-FR" sz="2400">
                <a:solidFill>
                  <a:schemeClr val="bg1"/>
                </a:solidFill>
              </a:defRPr>
            </a:lvl5pPr>
          </a:lstStyle>
          <a:p>
            <a:r>
              <a:rPr lang="fr-FR" sz="2400" b="1" i="1" dirty="0"/>
              <a:t>Complétez ici </a:t>
            </a:r>
            <a:r>
              <a:rPr lang="fr-FR" sz="2400" i="1" dirty="0"/>
              <a:t>le sous-titre de la page</a:t>
            </a:r>
            <a:endParaRPr lang="en-US" sz="2400" i="1" dirty="0"/>
          </a:p>
        </p:txBody>
      </p:sp>
      <p:pic>
        <p:nvPicPr>
          <p:cNvPr id="38" name="Picto">
            <a:extLst>
              <a:ext uri="{FF2B5EF4-FFF2-40B4-BE49-F238E27FC236}">
                <a16:creationId xmlns:a16="http://schemas.microsoft.com/office/drawing/2014/main" id="{59977922-6F1A-43EC-BBE7-CBBA8B7EAB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2894" y="8286373"/>
            <a:ext cx="1440000" cy="1440000"/>
          </a:xfrm>
          <a:prstGeom prst="rect">
            <a:avLst/>
          </a:prstGeom>
        </p:spPr>
      </p:pic>
      <p:sp>
        <p:nvSpPr>
          <p:cNvPr id="30" name="Séparateur">
            <a:extLst>
              <a:ext uri="{FF2B5EF4-FFF2-40B4-BE49-F238E27FC236}">
                <a16:creationId xmlns:a16="http://schemas.microsoft.com/office/drawing/2014/main" id="{21684FF2-1249-460E-AA8A-536E344CFBD1}"/>
              </a:ext>
            </a:extLst>
          </p:cNvPr>
          <p:cNvSpPr/>
          <p:nvPr userDrawn="1"/>
        </p:nvSpPr>
        <p:spPr>
          <a:xfrm>
            <a:off x="7872594" y="8613528"/>
            <a:ext cx="54000" cy="785691"/>
          </a:xfrm>
          <a:prstGeom prst="rect">
            <a:avLst/>
          </a:prstGeom>
          <a:gradFill flip="none" rotWithShape="1">
            <a:gsLst>
              <a:gs pos="0">
                <a:srgbClr val="C40669"/>
              </a:gs>
              <a:gs pos="100000">
                <a:srgbClr val="EF7F0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67CF3F0D-EE73-4D64-BE37-81E960848C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39999" y="2306434"/>
            <a:ext cx="10799999" cy="5999302"/>
          </a:xfrm>
        </p:spPr>
        <p:txBody>
          <a:bodyPr lIns="90000" tIns="90000" bIns="90000"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fr-FR" dirty="0"/>
              <a:t>Cliquez ici pour insérer le premier niveau de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A78FDB2D-000F-4665-8AC4-EA59CAC6CD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6594" y="8525128"/>
            <a:ext cx="9353403" cy="1024326"/>
          </a:xfrm>
        </p:spPr>
        <p:txBody>
          <a:bodyPr lIns="90000" tIns="90000" bIns="90000" anchor="ctr" anchorCtr="0">
            <a:normAutofit/>
          </a:bodyPr>
          <a:lstStyle>
            <a:lvl1pPr marL="0" indent="0">
              <a:buFontTx/>
              <a:buNone/>
              <a:defRPr sz="2800">
                <a:gradFill>
                  <a:gsLst>
                    <a:gs pos="30000">
                      <a:srgbClr val="C40669"/>
                    </a:gs>
                    <a:gs pos="100000">
                      <a:srgbClr val="EE7F0A"/>
                    </a:gs>
                  </a:gsLst>
                  <a:lin ang="2700000" scaled="0"/>
                </a:gradFill>
                <a:latin typeface="+mn-lt"/>
              </a:defRPr>
            </a:lvl1pPr>
          </a:lstStyle>
          <a:p>
            <a:pPr lvl="0"/>
            <a:r>
              <a:rPr lang="fr-FR" dirty="0"/>
              <a:t>Cliquez ici pour insérer le texte</a:t>
            </a:r>
          </a:p>
        </p:txBody>
      </p:sp>
    </p:spTree>
    <p:extLst>
      <p:ext uri="{BB962C8B-B14F-4D97-AF65-F5344CB8AC3E}">
        <p14:creationId xmlns:p14="http://schemas.microsoft.com/office/powerpoint/2010/main" val="36226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27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uiExpand="1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249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theme" Target="../theme/theme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"/>
          <p:cNvSpPr>
            <a:spLocks noGrp="1"/>
          </p:cNvSpPr>
          <p:nvPr>
            <p:ph type="title"/>
          </p:nvPr>
        </p:nvSpPr>
        <p:spPr>
          <a:xfrm>
            <a:off x="504000" y="504000"/>
            <a:ext cx="17280000" cy="900000"/>
          </a:xfrm>
          <a:prstGeom prst="rect">
            <a:avLst/>
          </a:prstGeom>
        </p:spPr>
        <p:txBody>
          <a:bodyPr vert="horz" lIns="180000" tIns="180000" rIns="180000" bIns="180000" rtlCol="0" anchor="ctr">
            <a:no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e"/>
          <p:cNvSpPr>
            <a:spLocks noGrp="1"/>
          </p:cNvSpPr>
          <p:nvPr>
            <p:ph type="body" idx="1"/>
          </p:nvPr>
        </p:nvSpPr>
        <p:spPr>
          <a:xfrm>
            <a:off x="504000" y="1800000"/>
            <a:ext cx="17280000" cy="7560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3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32" r:id="rId2"/>
    <p:sldLayoutId id="2147484133" r:id="rId3"/>
    <p:sldLayoutId id="2147484153" r:id="rId4"/>
    <p:sldLayoutId id="2147484137" r:id="rId5"/>
    <p:sldLayoutId id="2147484135" r:id="rId6"/>
    <p:sldLayoutId id="2147484136" r:id="rId7"/>
    <p:sldLayoutId id="2147484134" r:id="rId8"/>
    <p:sldLayoutId id="2147484204" r:id="rId9"/>
    <p:sldLayoutId id="2147484149" r:id="rId10"/>
    <p:sldLayoutId id="2147484150" r:id="rId11"/>
    <p:sldLayoutId id="2147484151" r:id="rId12"/>
    <p:sldLayoutId id="2147483753" r:id="rId13"/>
    <p:sldLayoutId id="2147484140" r:id="rId14"/>
    <p:sldLayoutId id="2147484138" r:id="rId15"/>
    <p:sldLayoutId id="2147484152" r:id="rId16"/>
    <p:sldLayoutId id="2147484141" r:id="rId17"/>
    <p:sldLayoutId id="2147484142" r:id="rId18"/>
    <p:sldLayoutId id="2147484148" r:id="rId19"/>
    <p:sldLayoutId id="2147484144" r:id="rId20"/>
    <p:sldLayoutId id="2147484156" r:id="rId21"/>
    <p:sldLayoutId id="2147484157" r:id="rId22"/>
    <p:sldLayoutId id="2147484158" r:id="rId23"/>
    <p:sldLayoutId id="2147484160" r:id="rId24"/>
    <p:sldLayoutId id="2147484161" r:id="rId25"/>
    <p:sldLayoutId id="2147484162" r:id="rId26"/>
    <p:sldLayoutId id="2147484163" r:id="rId27"/>
    <p:sldLayoutId id="2147484164" r:id="rId28"/>
    <p:sldLayoutId id="2147484165" r:id="rId29"/>
    <p:sldLayoutId id="2147484166" r:id="rId30"/>
    <p:sldLayoutId id="2147484167" r:id="rId31"/>
    <p:sldLayoutId id="2147484168" r:id="rId32"/>
    <p:sldLayoutId id="2147484198" r:id="rId33"/>
    <p:sldLayoutId id="2147484199" r:id="rId34"/>
    <p:sldLayoutId id="2147484200" r:id="rId35"/>
    <p:sldLayoutId id="2147484201" r:id="rId36"/>
    <p:sldLayoutId id="2147484202" r:id="rId37"/>
    <p:sldLayoutId id="2147484203" r:id="rId38"/>
    <p:sldLayoutId id="2147484169" r:id="rId39"/>
    <p:sldLayoutId id="2147484170" r:id="rId40"/>
    <p:sldLayoutId id="2147484171" r:id="rId41"/>
    <p:sldLayoutId id="2147484172" r:id="rId42"/>
    <p:sldLayoutId id="2147484173" r:id="rId43"/>
    <p:sldLayoutId id="2147484159" r:id="rId44"/>
    <p:sldLayoutId id="2147484180" r:id="rId45"/>
    <p:sldLayoutId id="2147484181" r:id="rId46"/>
    <p:sldLayoutId id="2147484182" r:id="rId47"/>
    <p:sldLayoutId id="2147484174" r:id="rId48"/>
    <p:sldLayoutId id="2147484192" r:id="rId49"/>
    <p:sldLayoutId id="2147484193" r:id="rId50"/>
    <p:sldLayoutId id="2147484139" r:id="rId51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lang="en-US" sz="4800" b="0" i="0" kern="1200" dirty="0">
          <a:solidFill>
            <a:srgbClr val="C406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539750" indent="-539750" algn="l" defTabSz="1371417" rtl="0" eaLnBrk="1" latinLnBrk="0" hangingPunct="1">
        <a:lnSpc>
          <a:spcPct val="90000"/>
        </a:lnSpc>
        <a:spcBef>
          <a:spcPts val="1500"/>
        </a:spcBef>
        <a:buClr>
          <a:srgbClr val="EE7F0A"/>
        </a:buClr>
        <a:buSzPct val="80000"/>
        <a:buFontTx/>
        <a:buBlip>
          <a:blip r:embed="rId53"/>
        </a:buBlip>
        <a:defRPr sz="3600" b="0" u="none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028563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54"/>
        </a:buBlip>
        <a:defRPr sz="32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714271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55"/>
        </a:buBlip>
        <a:defRPr sz="28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399980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55"/>
        </a:buBlip>
        <a:defRPr sz="28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3085689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55"/>
        </a:buBlip>
        <a:defRPr sz="28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516CC93D-1058-4586-AE89-58B6EB897DDC}"/>
              </a:ext>
            </a:extLst>
          </p:cNvPr>
          <p:cNvSpPr/>
          <p:nvPr userDrawn="1"/>
        </p:nvSpPr>
        <p:spPr>
          <a:xfrm>
            <a:off x="0" y="8784771"/>
            <a:ext cx="18288000" cy="1500642"/>
          </a:xfrm>
          <a:custGeom>
            <a:avLst/>
            <a:gdLst>
              <a:gd name="connsiteX0" fmla="*/ 0 w 18288000"/>
              <a:gd name="connsiteY0" fmla="*/ 0 h 1500642"/>
              <a:gd name="connsiteX1" fmla="*/ 342900 w 18288000"/>
              <a:gd name="connsiteY1" fmla="*/ 0 h 1500642"/>
              <a:gd name="connsiteX2" fmla="*/ 342900 w 18288000"/>
              <a:gd name="connsiteY2" fmla="*/ 586501 h 1500642"/>
              <a:gd name="connsiteX3" fmla="*/ 593012 w 18288000"/>
              <a:gd name="connsiteY3" fmla="*/ 836613 h 1500642"/>
              <a:gd name="connsiteX4" fmla="*/ 17711316 w 18288000"/>
              <a:gd name="connsiteY4" fmla="*/ 836613 h 1500642"/>
              <a:gd name="connsiteX5" fmla="*/ 17961428 w 18288000"/>
              <a:gd name="connsiteY5" fmla="*/ 586501 h 1500642"/>
              <a:gd name="connsiteX6" fmla="*/ 17961428 w 18288000"/>
              <a:gd name="connsiteY6" fmla="*/ 0 h 1500642"/>
              <a:gd name="connsiteX7" fmla="*/ 18288000 w 18288000"/>
              <a:gd name="connsiteY7" fmla="*/ 0 h 1500642"/>
              <a:gd name="connsiteX8" fmla="*/ 18288000 w 18288000"/>
              <a:gd name="connsiteY8" fmla="*/ 1500642 h 1500642"/>
              <a:gd name="connsiteX9" fmla="*/ 0 w 18288000"/>
              <a:gd name="connsiteY9" fmla="*/ 1500642 h 15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1500642">
                <a:moveTo>
                  <a:pt x="0" y="0"/>
                </a:moveTo>
                <a:lnTo>
                  <a:pt x="342900" y="0"/>
                </a:lnTo>
                <a:lnTo>
                  <a:pt x="342900" y="586501"/>
                </a:lnTo>
                <a:cubicBezTo>
                  <a:pt x="342900" y="724634"/>
                  <a:pt x="454879" y="836613"/>
                  <a:pt x="593012" y="836613"/>
                </a:cubicBezTo>
                <a:lnTo>
                  <a:pt x="17711316" y="836613"/>
                </a:lnTo>
                <a:cubicBezTo>
                  <a:pt x="17849450" y="836613"/>
                  <a:pt x="17961428" y="724634"/>
                  <a:pt x="17961428" y="586501"/>
                </a:cubicBezTo>
                <a:lnTo>
                  <a:pt x="17961428" y="0"/>
                </a:lnTo>
                <a:lnTo>
                  <a:pt x="18288000" y="0"/>
                </a:lnTo>
                <a:lnTo>
                  <a:pt x="18288000" y="1500642"/>
                </a:lnTo>
                <a:lnTo>
                  <a:pt x="0" y="15006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"/>
          <p:cNvSpPr>
            <a:spLocks noGrp="1"/>
          </p:cNvSpPr>
          <p:nvPr>
            <p:ph type="title"/>
          </p:nvPr>
        </p:nvSpPr>
        <p:spPr>
          <a:xfrm>
            <a:off x="504000" y="504000"/>
            <a:ext cx="17280000" cy="900000"/>
          </a:xfrm>
          <a:prstGeom prst="rect">
            <a:avLst/>
          </a:prstGeom>
        </p:spPr>
        <p:txBody>
          <a:bodyPr vert="horz" lIns="180000" tIns="180000" rIns="180000" bIns="180000" rtlCol="0" anchor="ctr">
            <a:no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e"/>
          <p:cNvSpPr>
            <a:spLocks noGrp="1"/>
          </p:cNvSpPr>
          <p:nvPr>
            <p:ph type="body" idx="1"/>
          </p:nvPr>
        </p:nvSpPr>
        <p:spPr>
          <a:xfrm>
            <a:off x="504000" y="1800000"/>
            <a:ext cx="17280000" cy="7560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2204085-623F-49AB-8C84-6879E4191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608676" y="9717301"/>
            <a:ext cx="937550" cy="496583"/>
          </a:xfrm>
          <a:prstGeom prst="rect">
            <a:avLst/>
          </a:prstGeom>
        </p:spPr>
      </p:pic>
      <p:sp>
        <p:nvSpPr>
          <p:cNvPr id="12" name="Numéro">
            <a:extLst>
              <a:ext uri="{FF2B5EF4-FFF2-40B4-BE49-F238E27FC236}">
                <a16:creationId xmlns:a16="http://schemas.microsoft.com/office/drawing/2014/main" id="{1BB3F0FA-283B-4093-A535-44A23F050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1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6" r:id="rId2"/>
    <p:sldLayoutId id="2147484185" r:id="rId3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lang="en-US" sz="4800" b="0" i="0" kern="1200" dirty="0">
          <a:solidFill>
            <a:srgbClr val="EE7F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539750" indent="-539750" algn="l" defTabSz="1371417" rtl="0" eaLnBrk="1" latinLnBrk="0" hangingPunct="1">
        <a:lnSpc>
          <a:spcPct val="90000"/>
        </a:lnSpc>
        <a:spcBef>
          <a:spcPts val="1500"/>
        </a:spcBef>
        <a:buClr>
          <a:srgbClr val="EE7F0A"/>
        </a:buClr>
        <a:buSzPct val="80000"/>
        <a:buFontTx/>
        <a:buBlip>
          <a:blip r:embed="rId6"/>
        </a:buBlip>
        <a:defRPr sz="2400" b="0" u="none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028563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7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714271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8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399980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8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3085689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8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bas">
            <a:extLst>
              <a:ext uri="{FF2B5EF4-FFF2-40B4-BE49-F238E27FC236}">
                <a16:creationId xmlns:a16="http://schemas.microsoft.com/office/drawing/2014/main" id="{5E3B48B1-54C0-4950-ADC2-384DA5665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" y="8557414"/>
            <a:ext cx="18285179" cy="1727999"/>
          </a:xfrm>
          <a:prstGeom prst="rect">
            <a:avLst/>
          </a:prstGeom>
        </p:spPr>
      </p:pic>
      <p:sp>
        <p:nvSpPr>
          <p:cNvPr id="4" name="Masque-bas-gauche">
            <a:extLst>
              <a:ext uri="{FF2B5EF4-FFF2-40B4-BE49-F238E27FC236}">
                <a16:creationId xmlns:a16="http://schemas.microsoft.com/office/drawing/2014/main" id="{57593C89-7318-4498-85A9-859372DB364A}"/>
              </a:ext>
            </a:extLst>
          </p:cNvPr>
          <p:cNvSpPr/>
          <p:nvPr userDrawn="1"/>
        </p:nvSpPr>
        <p:spPr>
          <a:xfrm>
            <a:off x="0" y="9717301"/>
            <a:ext cx="12001500" cy="56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Masque-bas-droit">
            <a:extLst>
              <a:ext uri="{FF2B5EF4-FFF2-40B4-BE49-F238E27FC236}">
                <a16:creationId xmlns:a16="http://schemas.microsoft.com/office/drawing/2014/main" id="{E0240E17-BEB6-425E-918B-D91F45E22F8A}"/>
              </a:ext>
            </a:extLst>
          </p:cNvPr>
          <p:cNvSpPr/>
          <p:nvPr userDrawn="1"/>
        </p:nvSpPr>
        <p:spPr>
          <a:xfrm>
            <a:off x="17356931" y="9882188"/>
            <a:ext cx="929657" cy="385762"/>
          </a:xfrm>
          <a:prstGeom prst="rect">
            <a:avLst/>
          </a:prstGeom>
          <a:gradFill>
            <a:gsLst>
              <a:gs pos="100000">
                <a:srgbClr val="ED7101"/>
              </a:gs>
              <a:gs pos="30000">
                <a:srgbClr val="EF7D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"/>
          <p:cNvSpPr>
            <a:spLocks noGrp="1"/>
          </p:cNvSpPr>
          <p:nvPr>
            <p:ph type="title"/>
          </p:nvPr>
        </p:nvSpPr>
        <p:spPr>
          <a:xfrm>
            <a:off x="504000" y="504000"/>
            <a:ext cx="17280000" cy="900000"/>
          </a:xfrm>
          <a:prstGeom prst="rect">
            <a:avLst/>
          </a:prstGeom>
        </p:spPr>
        <p:txBody>
          <a:bodyPr vert="horz" lIns="180000" tIns="180000" rIns="180000" bIns="180000" rtlCol="0" anchor="ctr">
            <a:no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e"/>
          <p:cNvSpPr>
            <a:spLocks noGrp="1"/>
          </p:cNvSpPr>
          <p:nvPr>
            <p:ph type="body" idx="1"/>
          </p:nvPr>
        </p:nvSpPr>
        <p:spPr>
          <a:xfrm>
            <a:off x="504000" y="1800000"/>
            <a:ext cx="17280000" cy="756000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2204085-623F-49AB-8C84-6879E4191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3755" r="16787" b="29389"/>
          <a:stretch/>
        </p:blipFill>
        <p:spPr>
          <a:xfrm>
            <a:off x="608676" y="9717301"/>
            <a:ext cx="937550" cy="496583"/>
          </a:xfrm>
          <a:prstGeom prst="rect">
            <a:avLst/>
          </a:prstGeom>
        </p:spPr>
      </p:pic>
      <p:sp>
        <p:nvSpPr>
          <p:cNvPr id="12" name="Numéro">
            <a:extLst>
              <a:ext uri="{FF2B5EF4-FFF2-40B4-BE49-F238E27FC236}">
                <a16:creationId xmlns:a16="http://schemas.microsoft.com/office/drawing/2014/main" id="{1BB3F0FA-283B-4093-A535-44A23F050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06619" y="9543956"/>
            <a:ext cx="720000" cy="720000"/>
          </a:xfrm>
          <a:prstGeom prst="rect">
            <a:avLst/>
          </a:prstGeom>
        </p:spPr>
        <p:txBody>
          <a:bodyPr anchor="ctr" anchorCtr="1"/>
          <a:lstStyle>
            <a:lvl1pPr>
              <a:defRPr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EDDD09-677F-4221-A56F-EC203AE98FF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9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lang="en-US" sz="4800" b="0" i="0" kern="1200" dirty="0">
          <a:solidFill>
            <a:srgbClr val="EE7F0A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539750" indent="-539750" algn="l" defTabSz="1371417" rtl="0" eaLnBrk="1" latinLnBrk="0" hangingPunct="1">
        <a:lnSpc>
          <a:spcPct val="90000"/>
        </a:lnSpc>
        <a:spcBef>
          <a:spcPts val="1500"/>
        </a:spcBef>
        <a:buClr>
          <a:srgbClr val="EE7F0A"/>
        </a:buClr>
        <a:buSzPct val="80000"/>
        <a:buFontTx/>
        <a:buBlip>
          <a:blip r:embed="rId7"/>
        </a:buBlip>
        <a:defRPr sz="2400" b="0" u="none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028563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8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714271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9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399980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9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3085689" indent="-540000" algn="l" defTabSz="1371417" rtl="0" eaLnBrk="1" latinLnBrk="0" hangingPunct="1">
        <a:lnSpc>
          <a:spcPct val="90000"/>
        </a:lnSpc>
        <a:spcBef>
          <a:spcPts val="750"/>
        </a:spcBef>
        <a:buClr>
          <a:srgbClr val="EE7F0A"/>
        </a:buClr>
        <a:buSzPct val="80000"/>
        <a:buFontTx/>
        <a:buBlip>
          <a:blip r:embed="rId9"/>
        </a:buBlip>
        <a:defRPr sz="2000" kern="1200">
          <a:solidFill>
            <a:srgbClr val="5F5F5F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.png"/><Relationship Id="rId5" Type="http://schemas.openxmlformats.org/officeDocument/2006/relationships/image" Target="../media/image46.png"/><Relationship Id="rId10" Type="http://schemas.openxmlformats.org/officeDocument/2006/relationships/image" Target="../media/image2.png"/><Relationship Id="rId4" Type="http://schemas.openxmlformats.org/officeDocument/2006/relationships/image" Target="../media/image45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0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4.png"/><Relationship Id="rId4" Type="http://schemas.openxmlformats.org/officeDocument/2006/relationships/image" Target="../media/image1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hyperlink" Target="https://www.youtube.com/watch?time_continue=1&amp;v=zI2-ChcyRaM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tel:0800%2073%2009%2058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AF93D7D-B985-4A39-ABE4-EEDE6371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589" y="3644604"/>
            <a:ext cx="10282030" cy="2520000"/>
          </a:xfrm>
        </p:spPr>
        <p:txBody>
          <a:bodyPr/>
          <a:lstStyle/>
          <a:p>
            <a:r>
              <a:rPr lang="fr-FR" sz="5000" dirty="0">
                <a:effectLst/>
              </a:rPr>
              <a:t>Pandémie COVID-19 :</a:t>
            </a:r>
            <a:br>
              <a:rPr lang="fr-FR" sz="5000" dirty="0">
                <a:effectLst/>
              </a:rPr>
            </a:br>
            <a:r>
              <a:rPr lang="fr-FR" sz="5000" dirty="0">
                <a:effectLst/>
              </a:rPr>
              <a:t>Consignes spécifiques </a:t>
            </a:r>
            <a:br>
              <a:rPr lang="fr-FR" sz="5000" dirty="0">
                <a:effectLst/>
              </a:rPr>
            </a:br>
            <a:r>
              <a:rPr lang="fr-FR" sz="5000" dirty="0">
                <a:effectLst/>
              </a:rPr>
              <a:t>pour la reprise de l’activité</a:t>
            </a:r>
            <a:endParaRPr lang="fr-FR" sz="5000" b="1" dirty="0">
              <a:effectLst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15B1EF-DA1E-4051-B268-86286D454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06619" y="6164604"/>
            <a:ext cx="9360000" cy="540000"/>
          </a:xfrm>
        </p:spPr>
        <p:txBody>
          <a:bodyPr>
            <a:normAutofit/>
          </a:bodyPr>
          <a:lstStyle/>
          <a:p>
            <a:r>
              <a:rPr lang="fr-FR" i="0" dirty="0"/>
              <a:t>| Mai 2020 |</a:t>
            </a: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9"/>
          <a:stretch/>
        </p:blipFill>
        <p:spPr>
          <a:xfrm>
            <a:off x="1" y="-2"/>
            <a:ext cx="13996766" cy="10467475"/>
          </a:xfrm>
        </p:spPr>
      </p:pic>
    </p:spTree>
    <p:extLst>
      <p:ext uri="{BB962C8B-B14F-4D97-AF65-F5344CB8AC3E}">
        <p14:creationId xmlns:p14="http://schemas.microsoft.com/office/powerpoint/2010/main" val="217776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Repérer une personne potentiellement malade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45AD22-2916-4491-A2E8-15D75AF9E9BB}"/>
              </a:ext>
            </a:extLst>
          </p:cNvPr>
          <p:cNvSpPr txBox="1"/>
          <p:nvPr/>
        </p:nvSpPr>
        <p:spPr>
          <a:xfrm>
            <a:off x="8489801" y="9122062"/>
            <a:ext cx="265430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700" dirty="0"/>
          </a:p>
        </p:txBody>
      </p:sp>
      <p:sp>
        <p:nvSpPr>
          <p:cNvPr id="17" name="Rectangle 16"/>
          <p:cNvSpPr/>
          <p:nvPr/>
        </p:nvSpPr>
        <p:spPr>
          <a:xfrm>
            <a:off x="1529538" y="4920021"/>
            <a:ext cx="4836503" cy="23241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La durée d’incubation varie de 3 à 5 jours en général jusqu’à 14 jours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7546494" y="2623081"/>
            <a:ext cx="9738716" cy="7329695"/>
            <a:chOff x="8791586" y="2607975"/>
            <a:chExt cx="8992414" cy="6768002"/>
          </a:xfrm>
        </p:grpSpPr>
        <p:pic>
          <p:nvPicPr>
            <p:cNvPr id="11" name="Espace réservé du contenu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02" b="7274"/>
            <a:stretch/>
          </p:blipFill>
          <p:spPr>
            <a:xfrm>
              <a:off x="8791586" y="2607975"/>
              <a:ext cx="8992414" cy="676800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277348" y="6308527"/>
              <a:ext cx="2094347" cy="42226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000" b="1" dirty="0">
                  <a:solidFill>
                    <a:schemeClr val="tx1"/>
                  </a:solidFill>
                </a:rPr>
                <a:t>Maux de tête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77348" y="8403445"/>
              <a:ext cx="2094347" cy="9725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000" b="1" dirty="0">
                  <a:solidFill>
                    <a:schemeClr val="tx1"/>
                  </a:solidFill>
                </a:rPr>
                <a:t>Perte de goût</a:t>
              </a:r>
            </a:p>
            <a:p>
              <a:pPr algn="r"/>
              <a:r>
                <a:rPr lang="fr-FR" sz="2000" b="1" dirty="0">
                  <a:solidFill>
                    <a:schemeClr val="tx1"/>
                  </a:solidFill>
                </a:rPr>
                <a:t>Perte d’odorat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7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4802" r="48144"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8642" y="1943878"/>
            <a:ext cx="165707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PARTIE 2 </a:t>
            </a:r>
          </a:p>
          <a:p>
            <a:pPr algn="ctr"/>
            <a:b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fr-FR" sz="7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Dispositions prises par l’entreprise &amp;</a:t>
            </a:r>
            <a:br>
              <a:rPr lang="fr-FR" sz="7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fr-FR" sz="7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aménagement de certains espaces</a:t>
            </a:r>
            <a:endParaRPr lang="fr-FR" sz="80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610205" y="8658292"/>
            <a:ext cx="13067589" cy="1141448"/>
          </a:xfrm>
          <a:prstGeom prst="rect">
            <a:avLst/>
          </a:prstGeom>
        </p:spPr>
        <p:txBody>
          <a:bodyPr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i="1" dirty="0">
                <a:solidFill>
                  <a:schemeClr val="bg1"/>
                </a:solidFill>
              </a:rPr>
              <a:t>détail de la nouvelle organisation et réaménagement de certains locaux ou zones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3406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Mise en place d’une « organisation COVID-19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45AD22-2916-4491-A2E8-15D75AF9E9BB}"/>
              </a:ext>
            </a:extLst>
          </p:cNvPr>
          <p:cNvSpPr txBox="1"/>
          <p:nvPr/>
        </p:nvSpPr>
        <p:spPr>
          <a:xfrm>
            <a:off x="8489801" y="9122062"/>
            <a:ext cx="265430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700" dirty="0"/>
          </a:p>
        </p:txBody>
      </p:sp>
      <p:sp>
        <p:nvSpPr>
          <p:cNvPr id="9" name="Espace réservé du contenu 4"/>
          <p:cNvSpPr>
            <a:spLocks noGrp="1"/>
          </p:cNvSpPr>
          <p:nvPr>
            <p:ph idx="1"/>
          </p:nvPr>
        </p:nvSpPr>
        <p:spPr>
          <a:xfrm>
            <a:off x="848811" y="2543605"/>
            <a:ext cx="11038113" cy="7283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En plus, en concertation avec les représentants du personnel et les ressources prévention-sécurité (HSE) de l’entreprise, nous avons choisi de :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Nommer des « </a:t>
            </a:r>
            <a:r>
              <a:rPr lang="fr-FR" sz="2800" b="1" dirty="0"/>
              <a:t>Référents COVID-19</a:t>
            </a:r>
            <a:r>
              <a:rPr lang="fr-FR" sz="2800" dirty="0"/>
              <a:t> » :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accent1"/>
                </a:solidFill>
              </a:rPr>
              <a:t>Ils sont en charge du suivi des actions d’information et de prévention</a:t>
            </a:r>
          </a:p>
          <a:p>
            <a:r>
              <a:rPr lang="fr-FR" sz="2800" dirty="0"/>
              <a:t>Nommer des « </a:t>
            </a:r>
            <a:r>
              <a:rPr lang="fr-FR" sz="2800" b="1" dirty="0"/>
              <a:t>Responsables matériel COVID-19 </a:t>
            </a:r>
            <a:r>
              <a:rPr lang="fr-FR" sz="2800" dirty="0"/>
              <a:t>» : 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accent1"/>
                </a:solidFill>
              </a:rPr>
              <a:t>Il sont en charge de gérer les approvisionnements en EPI, kit nettoyage</a:t>
            </a:r>
            <a:endParaRPr lang="fr-FR" sz="2400" dirty="0"/>
          </a:p>
          <a:p>
            <a:r>
              <a:rPr lang="fr-FR" sz="2800" dirty="0"/>
              <a:t>Nommer des « </a:t>
            </a:r>
            <a:r>
              <a:rPr lang="fr-FR" sz="2800" b="1" dirty="0"/>
              <a:t>Personnes habilitées à intervenir en cas de présomption de COVID-19 sur site » </a:t>
            </a:r>
            <a:r>
              <a:rPr lang="fr-FR" sz="2800" dirty="0"/>
              <a:t>: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accent1"/>
                </a:solidFill>
              </a:rPr>
              <a:t>Ils sont les seuls en capacité d’intervenir si une personne présente des symptômes sur notre site</a:t>
            </a:r>
          </a:p>
          <a:p>
            <a:endParaRPr lang="fr-FR" sz="3000" dirty="0"/>
          </a:p>
        </p:txBody>
      </p:sp>
      <p:sp>
        <p:nvSpPr>
          <p:cNvPr id="15" name="Rectangle 14"/>
          <p:cNvSpPr/>
          <p:nvPr/>
        </p:nvSpPr>
        <p:spPr>
          <a:xfrm>
            <a:off x="13135065" y="4207705"/>
            <a:ext cx="4152978" cy="1372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Nom / prénom / photo </a:t>
            </a:r>
          </a:p>
          <a:p>
            <a:pPr algn="ctr"/>
            <a:r>
              <a:rPr lang="fr-FR" sz="2700" dirty="0"/>
              <a:t>du référent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35065" y="7735760"/>
            <a:ext cx="4152978" cy="1386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Nom / prénom / photo </a:t>
            </a:r>
          </a:p>
          <a:p>
            <a:pPr algn="ctr"/>
            <a:r>
              <a:rPr lang="fr-FR" sz="2700" dirty="0"/>
              <a:t>du référent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135065" y="5977547"/>
            <a:ext cx="4152978" cy="1385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Nom / prénom / photo</a:t>
            </a:r>
          </a:p>
          <a:p>
            <a:pPr algn="ctr"/>
            <a:r>
              <a:rPr lang="fr-FR" sz="2700" dirty="0"/>
              <a:t> du référent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13772" y="2340473"/>
            <a:ext cx="6074228" cy="15457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2453257" y="2513195"/>
            <a:ext cx="5834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Attention : sauf contrordre, toutes les consignes de sécurité habituelles de l’entreprise restent obligatoires !</a:t>
            </a:r>
          </a:p>
        </p:txBody>
      </p:sp>
    </p:spTree>
    <p:extLst>
      <p:ext uri="{BB962C8B-B14F-4D97-AF65-F5344CB8AC3E}">
        <p14:creationId xmlns:p14="http://schemas.microsoft.com/office/powerpoint/2010/main" val="19214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Points centraux sur l’organisation COVID-19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63108" y="2500037"/>
            <a:ext cx="14076891" cy="8514069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Diminution du nombre de personnes présentes sur site </a:t>
            </a:r>
            <a:br>
              <a:rPr lang="fr-FR" sz="2800" b="1" dirty="0"/>
            </a:br>
            <a:r>
              <a:rPr lang="fr-FR" sz="2800" b="1" dirty="0"/>
              <a:t>et des afflux de personnes entrant ou sortant</a:t>
            </a:r>
            <a:r>
              <a:rPr lang="fr-FR" sz="2800" dirty="0"/>
              <a:t> : </a:t>
            </a:r>
          </a:p>
          <a:p>
            <a:pPr lvl="1"/>
            <a:r>
              <a:rPr lang="fr-FR" sz="2800" dirty="0"/>
              <a:t>Télétravail dans la mesure du possible, </a:t>
            </a:r>
          </a:p>
          <a:p>
            <a:pPr lvl="1"/>
            <a:r>
              <a:rPr lang="fr-FR" sz="2800" dirty="0"/>
              <a:t>Décalage des horaires de travail,</a:t>
            </a:r>
          </a:p>
          <a:p>
            <a:pPr lvl="1"/>
            <a:r>
              <a:rPr lang="fr-FR" sz="2800" dirty="0"/>
              <a:t>Diminution des RDV physiques.</a:t>
            </a:r>
          </a:p>
          <a:p>
            <a:endParaRPr lang="fr-FR" sz="2800" dirty="0"/>
          </a:p>
          <a:p>
            <a:r>
              <a:rPr lang="fr-FR" sz="2800" b="1" dirty="0"/>
              <a:t>Révision des accès et de la circulation interne </a:t>
            </a:r>
            <a:r>
              <a:rPr lang="fr-FR" sz="2800" dirty="0"/>
              <a:t>afin de limiter </a:t>
            </a:r>
            <a:br>
              <a:rPr lang="fr-FR" sz="2800" dirty="0"/>
            </a:br>
            <a:r>
              <a:rPr lang="fr-FR" sz="2800" dirty="0"/>
              <a:t>le croisement et les points de contacts (poignées, boutons...).</a:t>
            </a:r>
          </a:p>
          <a:p>
            <a:endParaRPr lang="fr-FR" sz="2800" dirty="0"/>
          </a:p>
          <a:p>
            <a:r>
              <a:rPr lang="fr-FR" sz="2800" dirty="0"/>
              <a:t>Révision de l’</a:t>
            </a:r>
            <a:r>
              <a:rPr lang="fr-FR" sz="2800" b="1" dirty="0"/>
              <a:t>accès à certains locaux communs</a:t>
            </a:r>
            <a:r>
              <a:rPr lang="fr-FR" sz="2800" dirty="0"/>
              <a:t>, </a:t>
            </a:r>
            <a:br>
              <a:rPr lang="fr-FR" sz="2800" dirty="0"/>
            </a:br>
            <a:r>
              <a:rPr lang="fr-FR" sz="2800" b="1" dirty="0"/>
              <a:t>condamnation de certains équipements</a:t>
            </a:r>
            <a:r>
              <a:rPr lang="fr-FR" sz="2800" dirty="0"/>
              <a:t> communs partagés</a:t>
            </a:r>
            <a:r>
              <a:rPr lang="fr-FR" sz="3000" dirty="0"/>
              <a:t>.</a:t>
            </a:r>
          </a:p>
          <a:p>
            <a:endParaRPr lang="fr-FR" sz="3000" dirty="0"/>
          </a:p>
          <a:p>
            <a:endParaRPr lang="fr-FR" sz="3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719" y="2513483"/>
            <a:ext cx="3300975" cy="319274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718" y="5905539"/>
            <a:ext cx="3300975" cy="30145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0657" y="8567427"/>
            <a:ext cx="10982910" cy="705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/>
                </a:solidFill>
              </a:rPr>
              <a:t>Important de préciser vos consignes spécifiques</a:t>
            </a:r>
          </a:p>
        </p:txBody>
      </p:sp>
    </p:spTree>
    <p:extLst>
      <p:ext uri="{BB962C8B-B14F-4D97-AF65-F5344CB8AC3E}">
        <p14:creationId xmlns:p14="http://schemas.microsoft.com/office/powerpoint/2010/main" val="2403223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Points centraux sur l’organisation COVID-19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325030" y="2349055"/>
            <a:ext cx="10245913" cy="1048732"/>
          </a:xfrm>
        </p:spPr>
        <p:txBody>
          <a:bodyPr>
            <a:normAutofit lnSpcReduction="10000"/>
          </a:bodyPr>
          <a:lstStyle/>
          <a:p>
            <a:r>
              <a:rPr lang="fr-FR" sz="2800" b="1" dirty="0"/>
              <a:t>Affichages spécifiques </a:t>
            </a:r>
            <a:r>
              <a:rPr lang="fr-FR" sz="2800" dirty="0"/>
              <a:t>dans tous les lieux de rencontre (info, consignes).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13844620" y="2507782"/>
            <a:ext cx="3287386" cy="70478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>
                <a:solidFill>
                  <a:schemeClr val="bg1"/>
                </a:solidFill>
              </a:rPr>
              <a:t>Photos/</a:t>
            </a:r>
          </a:p>
          <a:p>
            <a:pPr algn="ctr"/>
            <a:r>
              <a:rPr lang="fr-FR" sz="2700" dirty="0">
                <a:solidFill>
                  <a:schemeClr val="bg1"/>
                </a:solidFill>
              </a:rPr>
              <a:t>illustrations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1308546" y="3397786"/>
            <a:ext cx="2671755" cy="2266459"/>
            <a:chOff x="0" y="0"/>
            <a:chExt cx="3063240" cy="2620873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" y="434340"/>
              <a:ext cx="1634490" cy="1481455"/>
            </a:xfrm>
            <a:prstGeom prst="rect">
              <a:avLst/>
            </a:prstGeom>
          </p:spPr>
        </p:pic>
        <p:sp>
          <p:nvSpPr>
            <p:cNvPr id="16" name="Zone de texte 54"/>
            <p:cNvSpPr txBox="1"/>
            <p:nvPr/>
          </p:nvSpPr>
          <p:spPr>
            <a:xfrm>
              <a:off x="68580" y="1831319"/>
              <a:ext cx="2994660" cy="78955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139" tIns="68569" rIns="137139" bIns="6856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200"/>
                </a:spcAft>
              </a:pPr>
              <a: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Rassemblement </a:t>
              </a:r>
              <a:b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interdit</a:t>
              </a:r>
              <a:endParaRPr lang="fr-FR" sz="15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Multiplier 71"/>
            <p:cNvSpPr/>
            <p:nvPr/>
          </p:nvSpPr>
          <p:spPr>
            <a:xfrm>
              <a:off x="0" y="0"/>
              <a:ext cx="3040380" cy="2343150"/>
            </a:xfrm>
            <a:prstGeom prst="mathMultiply">
              <a:avLst>
                <a:gd name="adj1" fmla="val 6853"/>
              </a:avLst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37139" tIns="68569" rIns="137139" bIns="6856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sz="270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26518" y="3901492"/>
            <a:ext cx="2800900" cy="1737323"/>
            <a:chOff x="362665" y="768626"/>
            <a:chExt cx="1867555" cy="1158394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04" y="768626"/>
              <a:ext cx="597366" cy="643828"/>
            </a:xfrm>
            <a:prstGeom prst="rect">
              <a:avLst/>
            </a:prstGeom>
          </p:spPr>
        </p:pic>
        <p:sp>
          <p:nvSpPr>
            <p:cNvPr id="20" name="Zone de texte 73"/>
            <p:cNvSpPr txBox="1"/>
            <p:nvPr/>
          </p:nvSpPr>
          <p:spPr>
            <a:xfrm>
              <a:off x="362665" y="1505670"/>
              <a:ext cx="1867555" cy="4213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139" tIns="68569" rIns="137139" bIns="6856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200"/>
                </a:spcAft>
              </a:pPr>
              <a: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Ne pas se toucher </a:t>
              </a:r>
              <a:b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r-FR" b="1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le visage</a:t>
              </a:r>
              <a:endParaRPr lang="fr-FR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0635142" y="4053661"/>
            <a:ext cx="1617298" cy="1626850"/>
            <a:chOff x="-59859" y="1039954"/>
            <a:chExt cx="1078365" cy="1084734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" y="1039954"/>
              <a:ext cx="606619" cy="586932"/>
            </a:xfrm>
            <a:prstGeom prst="rect">
              <a:avLst/>
            </a:prstGeom>
          </p:spPr>
        </p:pic>
        <p:sp>
          <p:nvSpPr>
            <p:cNvPr id="23" name="Zone de texte 61"/>
            <p:cNvSpPr txBox="1"/>
            <p:nvPr/>
          </p:nvSpPr>
          <p:spPr>
            <a:xfrm>
              <a:off x="-59859" y="1670087"/>
              <a:ext cx="1078365" cy="4546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139" tIns="68569" rIns="137139" bIns="6856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200"/>
                </a:spcAft>
              </a:pPr>
              <a:r>
                <a:rPr lang="fr-FR" b="1" dirty="0">
                  <a:solidFill>
                    <a:srgbClr val="00B05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Se laver les mains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642891" y="3750135"/>
            <a:ext cx="1684416" cy="1930374"/>
            <a:chOff x="631877" y="572290"/>
            <a:chExt cx="1123117" cy="128711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298" y="572290"/>
              <a:ext cx="692388" cy="739807"/>
            </a:xfrm>
            <a:prstGeom prst="rect">
              <a:avLst/>
            </a:prstGeom>
          </p:spPr>
        </p:pic>
        <p:sp>
          <p:nvSpPr>
            <p:cNvPr id="26" name="Zone de texte 76"/>
            <p:cNvSpPr txBox="1"/>
            <p:nvPr/>
          </p:nvSpPr>
          <p:spPr>
            <a:xfrm>
              <a:off x="631877" y="1383030"/>
              <a:ext cx="1123117" cy="47637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139" tIns="68569" rIns="137139" bIns="6856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200"/>
                </a:spcAft>
              </a:pPr>
              <a:r>
                <a:rPr lang="fr-FR" b="1" dirty="0">
                  <a:solidFill>
                    <a:srgbClr val="00B05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Désinfecter les objets utilisés</a:t>
              </a:r>
              <a:endPara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747392" y="3608136"/>
            <a:ext cx="2628773" cy="2014712"/>
            <a:chOff x="1910180" y="1920597"/>
            <a:chExt cx="1736174" cy="1330617"/>
          </a:xfrm>
        </p:grpSpPr>
        <p:grpSp>
          <p:nvGrpSpPr>
            <p:cNvPr id="28" name="Groupe 27"/>
            <p:cNvGrpSpPr/>
            <p:nvPr/>
          </p:nvGrpSpPr>
          <p:grpSpPr>
            <a:xfrm>
              <a:off x="1979567" y="2097970"/>
              <a:ext cx="1396478" cy="676952"/>
              <a:chOff x="1979567" y="2097970"/>
              <a:chExt cx="1396478" cy="676952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9567" y="2097970"/>
                <a:ext cx="754704" cy="676952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1995" y="2101089"/>
                <a:ext cx="654050" cy="669899"/>
              </a:xfrm>
              <a:prstGeom prst="rect">
                <a:avLst/>
              </a:prstGeom>
            </p:spPr>
          </p:pic>
        </p:grpSp>
        <p:grpSp>
          <p:nvGrpSpPr>
            <p:cNvPr id="29" name="Groupe 28"/>
            <p:cNvGrpSpPr/>
            <p:nvPr/>
          </p:nvGrpSpPr>
          <p:grpSpPr>
            <a:xfrm>
              <a:off x="1910180" y="1920597"/>
              <a:ext cx="1736174" cy="1330617"/>
              <a:chOff x="1910180" y="1920597"/>
              <a:chExt cx="1736174" cy="1330617"/>
            </a:xfrm>
          </p:grpSpPr>
          <p:sp>
            <p:nvSpPr>
              <p:cNvPr id="30" name="Zone de texte 65"/>
              <p:cNvSpPr txBox="1"/>
              <p:nvPr/>
            </p:nvSpPr>
            <p:spPr>
              <a:xfrm>
                <a:off x="1910180" y="2841810"/>
                <a:ext cx="1736174" cy="409404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137139" tIns="68569" rIns="137139" bIns="68569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fr-FR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Ne pas se serrer la main ou se faire la bise</a:t>
                </a:r>
                <a:endParaRPr lang="fr-FR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Multiplier 72"/>
              <p:cNvSpPr/>
              <p:nvPr/>
            </p:nvSpPr>
            <p:spPr>
              <a:xfrm>
                <a:off x="1994345" y="1920597"/>
                <a:ext cx="1507310" cy="1050005"/>
              </a:xfrm>
              <a:prstGeom prst="mathMultiply">
                <a:avLst>
                  <a:gd name="adj1" fmla="val 6853"/>
                </a:avLst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37139" tIns="68569" rIns="137139" bIns="6856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2700"/>
              </a:p>
            </p:txBody>
          </p:sp>
        </p:grpSp>
      </p:grp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1331639" y="6523324"/>
            <a:ext cx="11237482" cy="404040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9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10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11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11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11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Fourniture à l’entrée, en service libre : </a:t>
            </a:r>
            <a:r>
              <a:rPr lang="fr-FR" sz="2800" dirty="0"/>
              <a:t>de gels </a:t>
            </a:r>
            <a:r>
              <a:rPr lang="fr-FR" sz="2800" dirty="0" err="1"/>
              <a:t>hydroalcooliques</a:t>
            </a:r>
            <a:r>
              <a:rPr lang="fr-FR" sz="2800" dirty="0"/>
              <a:t>, de bouteilles d’eau, masque, gants, lunettes de sécurité...</a:t>
            </a:r>
          </a:p>
          <a:p>
            <a:r>
              <a:rPr lang="fr-FR" sz="2800" dirty="0"/>
              <a:t>Dotations spéciales en outils ou petits matériels pour éviter le prêt ou le partage de matériel.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0" indent="0">
              <a:buFontTx/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2075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Le nettoyage</a:t>
            </a:r>
          </a:p>
        </p:txBody>
      </p:sp>
      <p:sp>
        <p:nvSpPr>
          <p:cNvPr id="12" name="Espace réservé du contenu 6"/>
          <p:cNvSpPr>
            <a:spLocks noGrp="1"/>
          </p:cNvSpPr>
          <p:nvPr>
            <p:ph idx="1"/>
          </p:nvPr>
        </p:nvSpPr>
        <p:spPr>
          <a:xfrm>
            <a:off x="1338282" y="2830585"/>
            <a:ext cx="10949971" cy="7391889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C’est un point capital. </a:t>
            </a:r>
            <a:b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concerne : les locaux, les outils et équipements, les vêtements, la gestion des déchets</a:t>
            </a:r>
          </a:p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d’organisation pour le nettoyage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été établi définissant qui, quand, où, avec quel produit...</a:t>
            </a:r>
          </a:p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affiches d’information / consigne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seront présentes aux endroits stratégiques. Merci de les respecter !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distingue : </a:t>
            </a:r>
          </a:p>
          <a:p>
            <a:pPr marL="917381" lvl="1" indent="-428568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phases de « nettoyage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» qui permettent d’éliminer les salissures dans lesquelles pourrait stationner le virus.</a:t>
            </a:r>
          </a:p>
          <a:p>
            <a:pPr marL="917381" lvl="1" indent="-428568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phases de « désinfection »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 permettent de détruire les micro-organismes et/ou les virus.</a:t>
            </a:r>
          </a:p>
          <a:p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8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488" y="6047320"/>
            <a:ext cx="3365511" cy="39039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325163" y="2990159"/>
            <a:ext cx="3700160" cy="27219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06236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EPI disponibles</a:t>
            </a:r>
          </a:p>
        </p:txBody>
      </p:sp>
      <p:sp>
        <p:nvSpPr>
          <p:cNvPr id="12" name="Espace réservé du contenu 6"/>
          <p:cNvSpPr>
            <a:spLocks noGrp="1"/>
          </p:cNvSpPr>
          <p:nvPr>
            <p:ph idx="1"/>
          </p:nvPr>
        </p:nvSpPr>
        <p:spPr>
          <a:xfrm>
            <a:off x="3152275" y="2360511"/>
            <a:ext cx="11632986" cy="2211489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Masque sanitaire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(ou chirurgical) ou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tissu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la projection de postillons par celui qui le porte.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Protège, dans une certaine mesure, des postillons des autres.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Doit être changé toutes les 4h </a:t>
            </a:r>
            <a:r>
              <a:rPr 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Masque filtrant (type FFP2 ou FFP3)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 la projection de postillons par celui qui le porte.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Protège celui qui le porte : stoppe les gouttelettes et aérosols fins.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Doit être changé toutes les 8h </a:t>
            </a:r>
            <a:r>
              <a:rPr 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Gants en caoutchouc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(nitrile, butyle, vinyle...)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Evitent de se souiller les mains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Attention : n’évitent pas les contacts « main-visage » et peuvent transporter le virus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b="1" dirty="0"/>
              <a:t>Ecran facial (et lunettes de sécurité)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Protège le visage (les yeux) des projections (dont postillons)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Limite dans une certaine mesure les contacts mains-visage</a:t>
            </a:r>
          </a:p>
          <a:p>
            <a:endParaRPr lang="fr-FR" sz="2400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3861369" y="10033798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16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411118" y="1993941"/>
            <a:ext cx="10133510" cy="4370805"/>
          </a:xfrm>
          <a:prstGeom prst="rect">
            <a:avLst/>
          </a:prstGeom>
        </p:spPr>
        <p:txBody>
          <a:bodyPr vert="horz" lIns="137139" tIns="68569" rIns="137139" bIns="6856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7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810" y="7997423"/>
            <a:ext cx="2216190" cy="196816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7810" y="2429032"/>
            <a:ext cx="2051487" cy="167499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810" y="4236837"/>
            <a:ext cx="2051487" cy="1772329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-176089" y="2410299"/>
            <a:ext cx="2761828" cy="751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bg1"/>
                </a:solidFill>
              </a:rPr>
              <a:t>Masques  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811" y="6162423"/>
            <a:ext cx="2051487" cy="1744769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-176089" y="6398505"/>
            <a:ext cx="2761828" cy="751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bg1"/>
                </a:solidFill>
              </a:rPr>
              <a:t>Gants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-176089" y="8552856"/>
            <a:ext cx="2761828" cy="7516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700" b="1" dirty="0">
                <a:solidFill>
                  <a:schemeClr val="bg1"/>
                </a:solidFill>
              </a:rPr>
              <a:t>Ecran facial</a:t>
            </a:r>
          </a:p>
        </p:txBody>
      </p:sp>
    </p:spTree>
    <p:extLst>
      <p:ext uri="{BB962C8B-B14F-4D97-AF65-F5344CB8AC3E}">
        <p14:creationId xmlns:p14="http://schemas.microsoft.com/office/powerpoint/2010/main" val="234186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Circulation dans l’entreprise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307605" y="2535882"/>
            <a:ext cx="3700160" cy="27219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62771" y="2641385"/>
            <a:ext cx="12174924" cy="6787897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Flux piéton revus (cf. plan)</a:t>
            </a:r>
          </a:p>
          <a:p>
            <a:r>
              <a:rPr lang="fr-FR" sz="2800" dirty="0"/>
              <a:t>Système « marche-en-avant »</a:t>
            </a:r>
          </a:p>
          <a:p>
            <a:r>
              <a:rPr lang="fr-FR" sz="2800" dirty="0"/>
              <a:t>Limitation des zones de croisement</a:t>
            </a:r>
          </a:p>
          <a:p>
            <a:r>
              <a:rPr lang="fr-FR" sz="2800" dirty="0"/>
              <a:t>Rassemblement interdit</a:t>
            </a:r>
            <a:endParaRPr lang="fr-FR" sz="2800" dirty="0">
              <a:solidFill>
                <a:srgbClr val="FF0000"/>
              </a:solidFill>
            </a:endParaRPr>
          </a:p>
          <a:p>
            <a:r>
              <a:rPr lang="fr-FR" sz="2800" dirty="0"/>
              <a:t>Portes laissées ouvertes (sinon ouvrir avec le coude, un chiffon propre ou avec le dos pour les portes battantes)</a:t>
            </a:r>
          </a:p>
          <a:p>
            <a:r>
              <a:rPr lang="fr-FR" sz="2800" dirty="0"/>
              <a:t>Interrupteurs laissés allumés dans les locaux sombres</a:t>
            </a: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046" y="5507275"/>
            <a:ext cx="3735278" cy="175602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7778802" y="7579949"/>
            <a:ext cx="3757228" cy="2442376"/>
            <a:chOff x="5841117" y="1241078"/>
            <a:chExt cx="2505205" cy="162850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504" y="1241078"/>
              <a:ext cx="1604433" cy="1411810"/>
            </a:xfrm>
            <a:prstGeom prst="rect">
              <a:avLst/>
            </a:prstGeom>
          </p:spPr>
        </p:pic>
        <p:sp>
          <p:nvSpPr>
            <p:cNvPr id="11" name="Multiplication 10"/>
            <p:cNvSpPr/>
            <p:nvPr/>
          </p:nvSpPr>
          <p:spPr>
            <a:xfrm>
              <a:off x="5841117" y="1268760"/>
              <a:ext cx="2505205" cy="1600820"/>
            </a:xfrm>
            <a:prstGeom prst="mathMultiply">
              <a:avLst/>
            </a:prstGeom>
            <a:solidFill>
              <a:srgbClr val="FF3300">
                <a:alpha val="41961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6030" y="7560860"/>
            <a:ext cx="1601665" cy="220370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2369" y="7512717"/>
            <a:ext cx="3650633" cy="2251852"/>
          </a:xfrm>
          <a:prstGeom prst="rect">
            <a:avLst/>
          </a:prstGeom>
        </p:spPr>
      </p:pic>
      <p:sp>
        <p:nvSpPr>
          <p:cNvPr id="15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15015119" y="13503476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27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Vestiaires (peuvent être fermés)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893597" y="2674798"/>
            <a:ext cx="11075825" cy="6538613"/>
          </a:xfrm>
        </p:spPr>
        <p:txBody>
          <a:bodyPr>
            <a:noAutofit/>
          </a:bodyPr>
          <a:lstStyle/>
          <a:p>
            <a:r>
              <a:rPr lang="fr-FR" sz="2800" dirty="0"/>
              <a:t>Maxi : </a:t>
            </a:r>
            <a:r>
              <a:rPr lang="fr-FR" sz="2800" b="1" dirty="0">
                <a:solidFill>
                  <a:srgbClr val="FF0000"/>
                </a:solidFill>
              </a:rPr>
              <a:t>X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personnes.</a:t>
            </a:r>
          </a:p>
          <a:p>
            <a:r>
              <a:rPr lang="fr-FR" sz="2800" dirty="0"/>
              <a:t>Respecter la distanciation.</a:t>
            </a:r>
          </a:p>
          <a:p>
            <a:r>
              <a:rPr lang="fr-FR" sz="2800" dirty="0"/>
              <a:t>Lavage des mains obligatoire avant et après le passage aux vestiaires (au savon liquide). </a:t>
            </a:r>
          </a:p>
          <a:p>
            <a:r>
              <a:rPr lang="fr-FR" sz="2800" dirty="0"/>
              <a:t>Prévoir une procédure de nettoyage pour les douches et sanitaires.</a:t>
            </a:r>
          </a:p>
          <a:p>
            <a:r>
              <a:rPr lang="fr-FR" sz="2800" dirty="0"/>
              <a:t>Pour limiter les risques de contamination à la maison, laissez les vêtements de travail aux vestiaires.</a:t>
            </a:r>
          </a:p>
          <a:p>
            <a:pPr lvl="0"/>
            <a:r>
              <a:rPr lang="fr-FR" sz="2800" dirty="0"/>
              <a:t>Respectez les zones propres/sales.</a:t>
            </a:r>
          </a:p>
          <a:p>
            <a:pPr lvl="0"/>
            <a:r>
              <a:rPr lang="fr-FR" sz="2800" dirty="0"/>
              <a:t>Respectez les zones de circulation.</a:t>
            </a:r>
          </a:p>
          <a:p>
            <a:r>
              <a:rPr lang="fr-FR" sz="2800" dirty="0"/>
              <a:t>1 lavabo sur 2 condamné.</a:t>
            </a:r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4014699" y="6670922"/>
            <a:ext cx="3031444" cy="3088286"/>
            <a:chOff x="5153047" y="2631605"/>
            <a:chExt cx="1149785" cy="117134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3047" y="2631605"/>
              <a:ext cx="1149785" cy="117134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5339890" y="2907176"/>
              <a:ext cx="667166" cy="307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&gt; 2 m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0756232" y="2510579"/>
            <a:ext cx="3092430" cy="1099419"/>
            <a:chOff x="6107687" y="1104668"/>
            <a:chExt cx="2061938" cy="733059"/>
          </a:xfrm>
        </p:grpSpPr>
        <p:pic>
          <p:nvPicPr>
            <p:cNvPr id="23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687" y="1104668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568" y="1104669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736" y="1104670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Multiplication 25"/>
            <p:cNvSpPr/>
            <p:nvPr/>
          </p:nvSpPr>
          <p:spPr>
            <a:xfrm>
              <a:off x="6813687" y="1129196"/>
              <a:ext cx="684000" cy="684000"/>
            </a:xfrm>
            <a:prstGeom prst="mathMultiply">
              <a:avLst>
                <a:gd name="adj1" fmla="val 140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14700" y="2674799"/>
            <a:ext cx="3031442" cy="36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41310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Sanitaires - WC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9533239" y="8547926"/>
            <a:ext cx="3896900" cy="1471940"/>
            <a:chOff x="6107687" y="1104668"/>
            <a:chExt cx="2061938" cy="733059"/>
          </a:xfrm>
        </p:grpSpPr>
        <p:pic>
          <p:nvPicPr>
            <p:cNvPr id="23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7687" y="1104668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568" y="1104669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cône Linéaire De Lavabo. Lavabo. Illustration De La Ligne Mince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736" y="1104670"/>
              <a:ext cx="733057" cy="733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Multiplication 25"/>
            <p:cNvSpPr/>
            <p:nvPr/>
          </p:nvSpPr>
          <p:spPr>
            <a:xfrm>
              <a:off x="6813687" y="1129196"/>
              <a:ext cx="684000" cy="684000"/>
            </a:xfrm>
            <a:prstGeom prst="mathMultiply">
              <a:avLst>
                <a:gd name="adj1" fmla="val 140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284118" y="2674799"/>
            <a:ext cx="2637101" cy="5193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81132" y="2297117"/>
            <a:ext cx="13251435" cy="632979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6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Maxi :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X </a:t>
            </a:r>
            <a:r>
              <a:rPr lang="fr-FR" sz="2800" dirty="0"/>
              <a:t>personnes.</a:t>
            </a:r>
          </a:p>
          <a:p>
            <a:r>
              <a:rPr lang="fr-FR" sz="2800" dirty="0"/>
              <a:t>1 lavabo sur 2 condamné.</a:t>
            </a:r>
          </a:p>
          <a:p>
            <a:r>
              <a:rPr lang="fr-FR" sz="2800" dirty="0"/>
              <a:t>Ouvrir / fermer les robinets à l'aide de papier jetable ou avec le coude pour les robinets poussoirs.</a:t>
            </a:r>
          </a:p>
          <a:p>
            <a:r>
              <a:rPr lang="fr-FR" sz="2800" dirty="0"/>
              <a:t>Laisser les lumières allumées dans les locaux borgnes (toilettes par ex) afin de ne pas toucher les interrupteurs. </a:t>
            </a:r>
          </a:p>
          <a:p>
            <a:r>
              <a:rPr lang="fr-FR" sz="2800" dirty="0"/>
              <a:t>Signaler rapidement toute absence de savon ou de papier.</a:t>
            </a:r>
          </a:p>
          <a:p>
            <a:r>
              <a:rPr lang="fr-FR" sz="2800" dirty="0"/>
              <a:t>Séchage des mains :</a:t>
            </a:r>
          </a:p>
          <a:p>
            <a:pPr lvl="1"/>
            <a:r>
              <a:rPr lang="fr-FR" sz="2800" dirty="0"/>
              <a:t>Les appareils soufflants ont été supprimés,</a:t>
            </a:r>
          </a:p>
          <a:p>
            <a:pPr lvl="1"/>
            <a:r>
              <a:rPr lang="fr-FR" sz="2800" dirty="0"/>
              <a:t>Les essuie-mains en tissu à enrouleur ont été supprimés,</a:t>
            </a:r>
          </a:p>
          <a:p>
            <a:pPr lvl="1"/>
            <a:r>
              <a:rPr lang="fr-FR" sz="2800" dirty="0"/>
              <a:t>Utiliser du papier jetable et jeter dans les poubelles à ouverture à pied.</a:t>
            </a:r>
          </a:p>
          <a:p>
            <a:endParaRPr lang="fr-FR" sz="2800" dirty="0"/>
          </a:p>
        </p:txBody>
      </p:sp>
      <p:sp>
        <p:nvSpPr>
          <p:cNvPr id="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408944" y="11674676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19</a:t>
            </a:fld>
            <a:endParaRPr lang="fr-FR"/>
          </a:p>
        </p:txBody>
      </p:sp>
      <p:grpSp>
        <p:nvGrpSpPr>
          <p:cNvPr id="31" name="Groupe 30"/>
          <p:cNvGrpSpPr/>
          <p:nvPr/>
        </p:nvGrpSpPr>
        <p:grpSpPr>
          <a:xfrm>
            <a:off x="3868478" y="8531200"/>
            <a:ext cx="1591328" cy="1488666"/>
            <a:chOff x="6742047" y="4485733"/>
            <a:chExt cx="1061049" cy="992597"/>
          </a:xfrm>
        </p:grpSpPr>
        <p:pic>
          <p:nvPicPr>
            <p:cNvPr id="32" name="Picture 4" descr="Concept Dicône De Ligne De Séchoir À Main Symbole De Vecteur Plat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42047" y="4485734"/>
              <a:ext cx="1061049" cy="99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Multiplication 32"/>
            <p:cNvSpPr/>
            <p:nvPr/>
          </p:nvSpPr>
          <p:spPr>
            <a:xfrm>
              <a:off x="7007518" y="4485733"/>
              <a:ext cx="684000" cy="684000"/>
            </a:xfrm>
            <a:prstGeom prst="mathMultiply">
              <a:avLst>
                <a:gd name="adj1" fmla="val 140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07" y="8562939"/>
            <a:ext cx="1184793" cy="1200179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086229" y="8424033"/>
            <a:ext cx="1246744" cy="1595833"/>
            <a:chOff x="6914508" y="4621632"/>
            <a:chExt cx="831291" cy="1064053"/>
          </a:xfrm>
        </p:grpSpPr>
        <p:pic>
          <p:nvPicPr>
            <p:cNvPr id="37" name="Picture 2" descr="Distributeur essuie-mains tissu lavable - Distributeur essuie-mains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508" y="4621632"/>
              <a:ext cx="831291" cy="1064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Multiplication 37"/>
            <p:cNvSpPr/>
            <p:nvPr/>
          </p:nvSpPr>
          <p:spPr>
            <a:xfrm>
              <a:off x="7028722" y="4775930"/>
              <a:ext cx="684000" cy="684000"/>
            </a:xfrm>
            <a:prstGeom prst="mathMultiply">
              <a:avLst>
                <a:gd name="adj1" fmla="val 140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pic>
        <p:nvPicPr>
          <p:cNvPr id="39" name="Imag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4378" y="8269895"/>
            <a:ext cx="1106433" cy="17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Préambule/mode d’emploi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31640" y="2878671"/>
            <a:ext cx="12096086" cy="740674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2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3200" dirty="0"/>
              <a:t>Ce support est mis à disposition par votre service de santé au travail afin de faciliter la transmission des informations à vos salariés. </a:t>
            </a:r>
          </a:p>
          <a:p>
            <a:pPr algn="just"/>
            <a:r>
              <a:rPr lang="fr-FR" sz="3200" dirty="0"/>
              <a:t>Très complet, </a:t>
            </a:r>
            <a:r>
              <a:rPr lang="fr-FR" sz="3200" b="1" dirty="0"/>
              <a:t>il devra être retravaillé </a:t>
            </a:r>
            <a:r>
              <a:rPr lang="fr-FR" sz="3200" dirty="0"/>
              <a:t>afin de ne conserver que les éléments pertinents vis-à-vis de votre structure.</a:t>
            </a:r>
          </a:p>
          <a:p>
            <a:pPr algn="just"/>
            <a:r>
              <a:rPr lang="fr-FR" sz="3200" dirty="0"/>
              <a:t>Nous vous conseillons de personnaliser le document </a:t>
            </a:r>
            <a:r>
              <a:rPr lang="fr-FR" sz="3200" b="1" dirty="0">
                <a:solidFill>
                  <a:srgbClr val="FF0000"/>
                </a:solidFill>
              </a:rPr>
              <a:t>(notamment le texte en rouge)</a:t>
            </a:r>
            <a:r>
              <a:rPr lang="fr-FR" sz="3200" b="1" dirty="0"/>
              <a:t> </a:t>
            </a:r>
            <a:r>
              <a:rPr lang="fr-FR" sz="3200" dirty="0"/>
              <a:t>et d’ajouter des éléments précis de votre entreprises (photos, schémas, ...).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sz="3200" dirty="0"/>
          </a:p>
          <a:p>
            <a:pPr algn="just">
              <a:buFont typeface="Symbol" panose="05050102010706020507" pitchFamily="18" charset="2"/>
              <a:buChar char="Þ"/>
            </a:pPr>
            <a:r>
              <a:rPr lang="fr-FR" sz="3200" b="1" dirty="0">
                <a:solidFill>
                  <a:schemeClr val="accent1"/>
                </a:solidFill>
              </a:rPr>
              <a:t>Pour les illustrations, nous avons donc laissé des espaces représentés par un carré orange pour vous guider dans ce sens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95211" y="6582042"/>
            <a:ext cx="3452383" cy="2821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Espace à adapter à chaque entreprise</a:t>
            </a:r>
          </a:p>
        </p:txBody>
      </p:sp>
    </p:spTree>
    <p:extLst>
      <p:ext uri="{BB962C8B-B14F-4D97-AF65-F5344CB8AC3E}">
        <p14:creationId xmlns:p14="http://schemas.microsoft.com/office/powerpoint/2010/main" val="40111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9543" y="3449703"/>
            <a:ext cx="8793480" cy="4733544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Sanitaires - WC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1293377" y="3777915"/>
            <a:ext cx="8201143" cy="4764505"/>
          </a:xfrm>
        </p:spPr>
        <p:txBody>
          <a:bodyPr>
            <a:normAutofit/>
          </a:bodyPr>
          <a:lstStyle/>
          <a:p>
            <a:r>
              <a:rPr lang="fr-FR" sz="2800" dirty="0"/>
              <a:t>Tirer la chasse d’eau après avoir fermé le couvercle</a:t>
            </a:r>
          </a:p>
          <a:p>
            <a:r>
              <a:rPr lang="fr-FR" sz="2800" dirty="0"/>
              <a:t>Fermer la porte et les fenêtres des WC pour que la VMC fonctionne correctement </a:t>
            </a:r>
          </a:p>
          <a:p>
            <a:r>
              <a:rPr lang="fr-FR" sz="2800" dirty="0"/>
              <a:t>Vérifier le bon fonctionnement de la VMC</a:t>
            </a:r>
          </a:p>
          <a:p>
            <a:r>
              <a:rPr lang="fr-FR" sz="2800" dirty="0"/>
              <a:t>Signaler tout dysfonctionnement à l’employeur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27067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Salle de réunion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66274" y="2430379"/>
            <a:ext cx="10980885" cy="7650279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700" dirty="0"/>
              <a:t>Favoriser la visioconférence ou le téléphone. </a:t>
            </a:r>
          </a:p>
          <a:p>
            <a:r>
              <a:rPr lang="fr-FR" sz="2700" dirty="0"/>
              <a:t>Seules les réunions « autorisées » peuvent avoir lieu (voir liste des « réunions autorisées »).</a:t>
            </a:r>
          </a:p>
          <a:p>
            <a:r>
              <a:rPr lang="fr-FR" sz="2700" dirty="0"/>
              <a:t>Réserver la salle par informatique.</a:t>
            </a:r>
          </a:p>
          <a:p>
            <a:r>
              <a:rPr lang="fr-FR" sz="2700" dirty="0"/>
              <a:t>Accès et utilisation de la salle de réunion :</a:t>
            </a:r>
          </a:p>
          <a:p>
            <a:pPr lvl="1"/>
            <a:r>
              <a:rPr lang="fr-FR" sz="2700" dirty="0"/>
              <a:t>Laisser les portes ouvertes en tout temps, </a:t>
            </a:r>
          </a:p>
          <a:p>
            <a:pPr lvl="1"/>
            <a:r>
              <a:rPr lang="fr-FR" sz="2700" dirty="0"/>
              <a:t>Maxi : </a:t>
            </a:r>
            <a:r>
              <a:rPr lang="fr-FR" sz="2700" b="1" dirty="0">
                <a:solidFill>
                  <a:srgbClr val="FF0000"/>
                </a:solidFill>
              </a:rPr>
              <a:t>X</a:t>
            </a:r>
            <a:r>
              <a:rPr lang="fr-FR" sz="2700" dirty="0"/>
              <a:t> personnes,</a:t>
            </a:r>
          </a:p>
          <a:p>
            <a:pPr lvl="1"/>
            <a:r>
              <a:rPr lang="fr-FR" sz="2700" dirty="0"/>
              <a:t>Respecter les distanciations (&gt;2 m) – s’assoir en quinconce,</a:t>
            </a:r>
          </a:p>
          <a:p>
            <a:pPr lvl="1"/>
            <a:r>
              <a:rPr lang="fr-FR" sz="2700" dirty="0"/>
              <a:t>Aérer très régulièrement</a:t>
            </a:r>
            <a:br>
              <a:rPr lang="fr-FR" sz="2700" dirty="0"/>
            </a:br>
            <a:r>
              <a:rPr lang="fr-FR" sz="2700" dirty="0"/>
              <a:t>et 15 min obligatoirement entre 2 réunions,</a:t>
            </a:r>
          </a:p>
          <a:p>
            <a:pPr lvl="1"/>
            <a:r>
              <a:rPr lang="fr-FR" sz="2700" dirty="0"/>
              <a:t>Nettoyer les tables / parties d’objets touchées en début et en fin de réunion </a:t>
            </a:r>
            <a:br>
              <a:rPr lang="fr-FR" sz="2700" dirty="0"/>
            </a:br>
            <a:r>
              <a:rPr lang="fr-FR" sz="2700" dirty="0"/>
              <a:t>(kit à disposition dans la salle),</a:t>
            </a:r>
          </a:p>
          <a:p>
            <a:pPr lvl="1"/>
            <a:r>
              <a:rPr lang="fr-FR" sz="2700" dirty="0"/>
              <a:t>Aucun objet ne doit rester dans la salle,</a:t>
            </a:r>
          </a:p>
          <a:p>
            <a:pPr lvl="1"/>
            <a:r>
              <a:rPr lang="fr-FR" sz="2700" dirty="0"/>
              <a:t>Signaler impérativement si absence / manque de nettoyant</a:t>
            </a:r>
            <a:r>
              <a:rPr lang="fr-FR" sz="2800" dirty="0"/>
              <a:t>.</a:t>
            </a:r>
          </a:p>
          <a:p>
            <a:pPr lvl="1"/>
            <a:endParaRPr lang="fr-FR" sz="3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71" y="3257169"/>
            <a:ext cx="1569956" cy="2330556"/>
          </a:xfrm>
          <a:prstGeom prst="rect">
            <a:avLst/>
          </a:prstGeom>
        </p:spPr>
      </p:pic>
      <p:pic>
        <p:nvPicPr>
          <p:cNvPr id="13" name="Picture 2" descr="La Fenêtre Fenêtres Ouvertes, Le Ciel Bleu Clip Art Libres D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29" y="2124394"/>
            <a:ext cx="1273851" cy="10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11954461" y="3706617"/>
            <a:ext cx="8627" cy="701892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13315730" y="3373702"/>
            <a:ext cx="8627" cy="701892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3752512" y="9533055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21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46" y="2124394"/>
            <a:ext cx="2833076" cy="27394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784246" y="5002946"/>
            <a:ext cx="2833076" cy="477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11825899" y="6133717"/>
            <a:ext cx="2504264" cy="3495557"/>
            <a:chOff x="7361498" y="3140168"/>
            <a:chExt cx="1669767" cy="2330731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6" t="7125"/>
            <a:stretch/>
          </p:blipFill>
          <p:spPr>
            <a:xfrm>
              <a:off x="7361498" y="3140168"/>
              <a:ext cx="1669767" cy="2330731"/>
            </a:xfrm>
            <a:prstGeom prst="rect">
              <a:avLst/>
            </a:prstGeom>
          </p:spPr>
        </p:pic>
        <p:cxnSp>
          <p:nvCxnSpPr>
            <p:cNvPr id="22" name="Connecteur droit avec flèche 21"/>
            <p:cNvCxnSpPr/>
            <p:nvPr/>
          </p:nvCxnSpPr>
          <p:spPr>
            <a:xfrm flipH="1">
              <a:off x="7910421" y="3775312"/>
              <a:ext cx="483079" cy="25322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13980000" flipH="1">
              <a:off x="7945963" y="4118095"/>
              <a:ext cx="483079" cy="25322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7936298" y="4443626"/>
              <a:ext cx="483079" cy="25322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7781732" y="3500300"/>
              <a:ext cx="844592" cy="307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&gt; 1,5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9603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Salle de pause - coin café - espace fumeur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15343" y="2328194"/>
            <a:ext cx="12239006" cy="8177812"/>
          </a:xfrm>
          <a:prstGeom prst="rect">
            <a:avLst/>
          </a:prstGeom>
        </p:spPr>
        <p:txBody>
          <a:bodyPr vert="horz" lIns="180000" tIns="180000" rIns="180000" bIns="180000" rtlCol="0">
            <a:normAutofit fontScale="92500" lnSpcReduction="10000"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/>
              <a:t>Maxi </a:t>
            </a:r>
            <a:r>
              <a:rPr lang="fr-FR" sz="3000" b="1" dirty="0">
                <a:solidFill>
                  <a:srgbClr val="FF0000"/>
                </a:solidFill>
              </a:rPr>
              <a:t>X</a:t>
            </a:r>
            <a:r>
              <a:rPr lang="fr-FR" sz="3000" b="1" dirty="0"/>
              <a:t> personnes dans la zone. Respecter les distances !</a:t>
            </a:r>
          </a:p>
          <a:p>
            <a:r>
              <a:rPr lang="fr-FR" sz="3000" dirty="0"/>
              <a:t>Prendre ses pauses en décalé autant que possible.</a:t>
            </a:r>
          </a:p>
          <a:p>
            <a:r>
              <a:rPr lang="fr-FR" sz="3000" dirty="0"/>
              <a:t>Se laver les mains </a:t>
            </a:r>
            <a:r>
              <a:rPr lang="fr-FR" sz="3000" u="sng" dirty="0"/>
              <a:t>avant</a:t>
            </a:r>
            <a:r>
              <a:rPr lang="fr-FR" sz="3000" dirty="0"/>
              <a:t> et </a:t>
            </a:r>
            <a:r>
              <a:rPr lang="fr-FR" sz="3000" u="sng" dirty="0"/>
              <a:t>après</a:t>
            </a:r>
            <a:r>
              <a:rPr lang="fr-FR" sz="3000" dirty="0"/>
              <a:t> la pause.</a:t>
            </a:r>
          </a:p>
          <a:p>
            <a:r>
              <a:rPr lang="fr-FR" sz="3000" dirty="0"/>
              <a:t>Fontaines à eau, distributeurs et machines à café : condamnées.</a:t>
            </a:r>
          </a:p>
          <a:p>
            <a:r>
              <a:rPr lang="fr-FR" sz="3000" dirty="0">
                <a:cs typeface="Calibri" panose="020F0502020204030204" pitchFamily="34" charset="0"/>
              </a:rPr>
              <a:t>P</a:t>
            </a:r>
            <a:r>
              <a:rPr lang="fr-FR" sz="3000" dirty="0"/>
              <a:t>ossibilité d’apporter son propre thermos de boisson chaude ou froide. Ne pas partager SVP !</a:t>
            </a:r>
          </a:p>
          <a:p>
            <a:pPr marL="0" indent="0">
              <a:buFontTx/>
              <a:buNone/>
            </a:pPr>
            <a:r>
              <a:rPr lang="fr-FR" sz="3000" b="1" dirty="0"/>
              <a:t>Avant de quitter la salle : </a:t>
            </a:r>
          </a:p>
          <a:p>
            <a:r>
              <a:rPr lang="fr-FR" sz="3000" dirty="0"/>
              <a:t>Nettoyer tous les objets touchés (tables, chaise, robinet, couvercle de poubelle...).</a:t>
            </a:r>
            <a:r>
              <a:rPr lang="fr-FR" sz="3000" dirty="0">
                <a:cs typeface="Calibri" panose="020F0502020204030204" pitchFamily="34" charset="0"/>
              </a:rPr>
              <a:t> </a:t>
            </a:r>
            <a:r>
              <a:rPr lang="fr-FR" sz="3000" dirty="0"/>
              <a:t>Signaler si absence / manque de nettoyant</a:t>
            </a:r>
          </a:p>
          <a:p>
            <a:pPr marL="542853" indent="-542853"/>
            <a:r>
              <a:rPr lang="fr-FR" sz="3000" dirty="0"/>
              <a:t>Vérifier que n’avez pas laissé d’objet (stylo, touillettes...).</a:t>
            </a:r>
          </a:p>
          <a:p>
            <a:r>
              <a:rPr lang="fr-FR" sz="3000" dirty="0"/>
              <a:t>Aérer l’espace autant que possible.</a:t>
            </a:r>
          </a:p>
          <a:p>
            <a:pPr marL="0" indent="0">
              <a:buFontTx/>
              <a:buNone/>
            </a:pPr>
            <a:r>
              <a:rPr lang="fr-FR" sz="3000" b="1" dirty="0"/>
              <a:t>Espace fumeur :</a:t>
            </a:r>
          </a:p>
          <a:p>
            <a:r>
              <a:rPr lang="fr-FR" sz="3000" dirty="0"/>
              <a:t>Interdiction de cracher;</a:t>
            </a:r>
          </a:p>
          <a:p>
            <a:r>
              <a:rPr lang="fr-FR" sz="3000" dirty="0"/>
              <a:t>Interdiction de se réunir autour des cendriers.</a:t>
            </a:r>
          </a:p>
          <a:p>
            <a:r>
              <a:rPr lang="fr-FR" sz="3000" dirty="0"/>
              <a:t>Mégots à jeter dans les poubelles prévues.</a:t>
            </a:r>
          </a:p>
          <a:p>
            <a:endParaRPr lang="fr-FR" sz="3000" dirty="0"/>
          </a:p>
          <a:p>
            <a:endParaRPr lang="fr-FR" sz="3000" dirty="0"/>
          </a:p>
          <a:p>
            <a:endParaRPr lang="fr-FR" sz="3000" dirty="0"/>
          </a:p>
          <a:p>
            <a:endParaRPr lang="fr-FR" sz="30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3896337" y="2328194"/>
            <a:ext cx="3719714" cy="4168036"/>
            <a:chOff x="7358332" y="1150409"/>
            <a:chExt cx="1487789" cy="166710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"/>
            <a:stretch/>
          </p:blipFill>
          <p:spPr>
            <a:xfrm>
              <a:off x="7358332" y="1150409"/>
              <a:ext cx="1487789" cy="1667105"/>
            </a:xfrm>
            <a:prstGeom prst="rect">
              <a:avLst/>
            </a:prstGeom>
          </p:spPr>
        </p:pic>
        <p:sp>
          <p:nvSpPr>
            <p:cNvPr id="7" name="Multiplication 6"/>
            <p:cNvSpPr/>
            <p:nvPr/>
          </p:nvSpPr>
          <p:spPr>
            <a:xfrm>
              <a:off x="7597843" y="1726650"/>
              <a:ext cx="1086928" cy="1090865"/>
            </a:xfrm>
            <a:prstGeom prst="mathMultiply">
              <a:avLst>
                <a:gd name="adj1" fmla="val 1408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7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3896337" y="7175931"/>
            <a:ext cx="3700160" cy="2279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86926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Salle de restauration </a:t>
            </a:r>
            <a:r>
              <a:rPr lang="fr-FR" sz="5400" dirty="0">
                <a:solidFill>
                  <a:srgbClr val="FF0000"/>
                </a:solidFill>
                <a:effectLst/>
              </a:rPr>
              <a:t>(peut être condamnée)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60326" y="2676501"/>
            <a:ext cx="11699856" cy="7608912"/>
          </a:xfrm>
        </p:spPr>
        <p:txBody>
          <a:bodyPr>
            <a:normAutofit/>
          </a:bodyPr>
          <a:lstStyle/>
          <a:p>
            <a:r>
              <a:rPr lang="fr-FR" sz="2800" dirty="0"/>
              <a:t>Maxi </a:t>
            </a:r>
            <a:r>
              <a:rPr lang="fr-FR" sz="2800" b="1" dirty="0">
                <a:solidFill>
                  <a:srgbClr val="FF0000"/>
                </a:solidFill>
              </a:rPr>
              <a:t>X</a:t>
            </a:r>
            <a:r>
              <a:rPr lang="fr-FR" sz="2800" dirty="0"/>
              <a:t> personnes dans la salle. Respecter les distances !  Si attente, ne pas stationner devant la salle.</a:t>
            </a:r>
          </a:p>
          <a:p>
            <a:r>
              <a:rPr lang="fr-FR" sz="2800" dirty="0"/>
              <a:t>Prendre son repas en décalé autant que possible (il est autorisé de déjeuner sur certains postes de travail).</a:t>
            </a:r>
          </a:p>
          <a:p>
            <a:r>
              <a:rPr lang="fr-FR" sz="2800" dirty="0"/>
              <a:t>Se laver les mains </a:t>
            </a:r>
            <a:r>
              <a:rPr lang="fr-FR" sz="2800" u="sng" dirty="0"/>
              <a:t>avant</a:t>
            </a:r>
            <a:r>
              <a:rPr lang="fr-FR" sz="2800" dirty="0"/>
              <a:t> et </a:t>
            </a:r>
            <a:r>
              <a:rPr lang="fr-FR" sz="2800" u="sng" dirty="0"/>
              <a:t>après</a:t>
            </a:r>
            <a:r>
              <a:rPr lang="fr-FR" sz="2800" dirty="0"/>
              <a:t> le repas.</a:t>
            </a:r>
          </a:p>
          <a:p>
            <a:r>
              <a:rPr lang="fr-FR" sz="2800" dirty="0"/>
              <a:t>S’installer uniquement sur les emplacements prévus.</a:t>
            </a:r>
          </a:p>
          <a:p>
            <a:r>
              <a:rPr lang="fr-FR" sz="2800" dirty="0"/>
              <a:t>Utiliser un papier jetable pour appuyer sur les touches des appareils.</a:t>
            </a:r>
          </a:p>
          <a:p>
            <a:r>
              <a:rPr lang="fr-FR" sz="2800" dirty="0"/>
              <a:t>Micro-ondes, réfrigérateurs, fontaines à eau, machines à café sont condamnés.</a:t>
            </a:r>
          </a:p>
          <a:p>
            <a:pPr marL="1000053" indent="-457200">
              <a:buFont typeface="Arial" panose="020B0604020202020204" pitchFamily="34" charset="0"/>
              <a:buChar char="•"/>
            </a:pPr>
            <a:r>
              <a:rPr lang="fr-FR" sz="2800" dirty="0">
                <a:cs typeface="Calibri" panose="020F0502020204030204" pitchFamily="34" charset="0"/>
              </a:rPr>
              <a:t>P</a:t>
            </a:r>
            <a:r>
              <a:rPr lang="fr-FR" sz="2800" dirty="0"/>
              <a:t>ossibilité d’apporter son repas (froid) et boisson. Ne pas partager SVP !</a:t>
            </a:r>
          </a:p>
          <a:p>
            <a:pPr marL="1000053" indent="-457200">
              <a:buFont typeface="Arial" panose="020B0604020202020204" pitchFamily="34" charset="0"/>
              <a:buChar char="•"/>
            </a:pPr>
            <a:r>
              <a:rPr lang="fr-FR" sz="2800" dirty="0">
                <a:cs typeface="Calibri" panose="020F0502020204030204" pitchFamily="34" charset="0"/>
              </a:rPr>
              <a:t>Faire livrer des repas chauds</a:t>
            </a:r>
            <a:endParaRPr lang="fr-FR" sz="2800" dirty="0"/>
          </a:p>
          <a:p>
            <a:endParaRPr lang="fr-FR" sz="3000" dirty="0"/>
          </a:p>
        </p:txBody>
      </p:sp>
      <p:pic>
        <p:nvPicPr>
          <p:cNvPr id="11" name="Picture 2" descr="La Fenêtre Fenêtres Ouvertes, Le Ciel Bleu Clip Art Libre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784" y="2892141"/>
            <a:ext cx="1374590" cy="11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3752512" y="9533055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23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4199132" y="2676501"/>
            <a:ext cx="1724411" cy="1756745"/>
            <a:chOff x="4891745" y="1919480"/>
            <a:chExt cx="1149785" cy="11713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745" y="1919480"/>
              <a:ext cx="1149785" cy="117134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5078588" y="2195051"/>
              <a:ext cx="667166" cy="307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&gt; 2 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199132" y="4854607"/>
            <a:ext cx="3379222" cy="421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599332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Salle de restauration - Suite </a:t>
            </a:r>
            <a:r>
              <a:rPr lang="fr-FR" sz="5400" dirty="0">
                <a:solidFill>
                  <a:srgbClr val="FF0000"/>
                </a:solidFill>
                <a:effectLst/>
              </a:rPr>
              <a:t>(peut être condamnée)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84389" y="3823233"/>
            <a:ext cx="11699856" cy="4534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/>
              <a:t>Avant de quitter la salle : </a:t>
            </a:r>
          </a:p>
          <a:p>
            <a:r>
              <a:rPr lang="fr-FR" sz="2800" dirty="0"/>
              <a:t>Nettoyer votre table et tous les objets touchés (chaise, robinet, couvercle de poubelle...).</a:t>
            </a:r>
          </a:p>
          <a:p>
            <a:pPr marL="542853" indent="0">
              <a:buNone/>
            </a:pPr>
            <a:r>
              <a:rPr lang="fr-FR" sz="2800" dirty="0">
                <a:cs typeface="Calibri" panose="020F0502020204030204" pitchFamily="34" charset="0"/>
              </a:rPr>
              <a:t>→ </a:t>
            </a:r>
            <a:r>
              <a:rPr lang="fr-FR" sz="2800" dirty="0"/>
              <a:t>Signaler impérativement si absence / manque de nettoyant</a:t>
            </a:r>
          </a:p>
          <a:p>
            <a:pPr marL="542853" indent="-542853"/>
            <a:r>
              <a:rPr lang="fr-FR" sz="2800" dirty="0"/>
              <a:t>Vérifier que n’avez rien laissé dans la salle.</a:t>
            </a:r>
          </a:p>
          <a:p>
            <a:r>
              <a:rPr lang="fr-FR" sz="2800" dirty="0"/>
              <a:t>Laisser les portes ouvertes / aérer l’espace autant que possible.</a:t>
            </a:r>
          </a:p>
          <a:p>
            <a:endParaRPr lang="fr-FR" sz="3000" dirty="0"/>
          </a:p>
          <a:p>
            <a:endParaRPr lang="fr-FR" sz="3000" dirty="0"/>
          </a:p>
        </p:txBody>
      </p:sp>
      <p:pic>
        <p:nvPicPr>
          <p:cNvPr id="11" name="Picture 2" descr="La Fenêtre Fenêtres Ouvertes, Le Ciel Bleu Clip Art Libre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784" y="3163915"/>
            <a:ext cx="1374590" cy="11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3752512" y="9533055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24</a:t>
            </a:fld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14199132" y="2948275"/>
            <a:ext cx="1724411" cy="1756745"/>
            <a:chOff x="4891745" y="1919480"/>
            <a:chExt cx="1149785" cy="117134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745" y="1919480"/>
              <a:ext cx="1149785" cy="117134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5078588" y="2195051"/>
              <a:ext cx="667166" cy="307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&gt; 2 m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4199132" y="4854607"/>
            <a:ext cx="3379222" cy="421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83970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Accueil de personnes extérieures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308799" y="2326665"/>
            <a:ext cx="16666379" cy="8201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/>
              <a:t>Préalable : tous les RDV non indispensables doivent être annulés ou être effectués à distance (téléphone, visioconférence).</a:t>
            </a:r>
          </a:p>
          <a:p>
            <a:r>
              <a:rPr lang="fr-FR" sz="2800" b="1" dirty="0"/>
              <a:t> Accueil des visiteurs : </a:t>
            </a:r>
          </a:p>
          <a:p>
            <a:pPr lvl="1"/>
            <a:r>
              <a:rPr lang="fr-FR" sz="2800" dirty="0"/>
              <a:t>Application des mesures-barrières : aucun contact physique, distanciation de 2 m de distance,</a:t>
            </a:r>
          </a:p>
          <a:p>
            <a:pPr lvl="1"/>
            <a:r>
              <a:rPr lang="fr-FR" sz="2800" dirty="0"/>
              <a:t>Encourager le port du masque, en fournir si cela est possible,</a:t>
            </a:r>
          </a:p>
          <a:p>
            <a:pPr lvl="1"/>
            <a:r>
              <a:rPr lang="fr-FR" sz="2800" dirty="0"/>
              <a:t>Doit se faire dans un lieu calme,</a:t>
            </a:r>
          </a:p>
          <a:p>
            <a:pPr lvl="1"/>
            <a:r>
              <a:rPr lang="fr-FR" sz="2800" dirty="0"/>
              <a:t>Demander si tout va bien (absence de symptôme)</a:t>
            </a:r>
            <a:br>
              <a:rPr lang="fr-FR" sz="2800" dirty="0">
                <a:solidFill>
                  <a:srgbClr val="FF0000"/>
                </a:solidFill>
              </a:rPr>
            </a:br>
            <a:r>
              <a:rPr lang="fr-FR" sz="2800" dirty="0"/>
              <a:t>Demander un lavage immédiat des mains (point d’eau ou gel hydroalcoolique),</a:t>
            </a:r>
          </a:p>
          <a:p>
            <a:pPr lvl="1"/>
            <a:r>
              <a:rPr lang="fr-FR" sz="2800" dirty="0"/>
              <a:t>Procéder à l'enregistrement sur le registre des entrées – utiliser son propre stylo,</a:t>
            </a:r>
          </a:p>
          <a:p>
            <a:pPr lvl="1"/>
            <a:r>
              <a:rPr lang="fr-FR" sz="2800" dirty="0"/>
              <a:t>Vérifier si bonnes connaissances des gestes-barrières </a:t>
            </a:r>
            <a:r>
              <a:rPr lang="fr-FR" sz="2800" b="1" dirty="0">
                <a:solidFill>
                  <a:schemeClr val="accent3"/>
                </a:solidFill>
              </a:rPr>
              <a:t>(remise du questionnaire),</a:t>
            </a:r>
          </a:p>
          <a:p>
            <a:pPr lvl="1"/>
            <a:r>
              <a:rPr lang="fr-FR" sz="2800" dirty="0"/>
              <a:t>Remise du kit « visiteur » </a:t>
            </a:r>
            <a:r>
              <a:rPr lang="fr-FR" sz="2800" b="1" dirty="0">
                <a:solidFill>
                  <a:schemeClr val="accent3"/>
                </a:solidFill>
              </a:rPr>
              <a:t>(lunettes/visière, gants, masque, surblouse),</a:t>
            </a:r>
          </a:p>
          <a:p>
            <a:pPr lvl="1"/>
            <a:r>
              <a:rPr lang="fr-FR" sz="2800" dirty="0"/>
              <a:t>Accompagner le visiteur jusqu’à son lieu d’intervention, l’informer de la procédure à suivre pour sortir.</a:t>
            </a:r>
          </a:p>
          <a:p>
            <a:r>
              <a:rPr lang="fr-FR" sz="2800" b="1" dirty="0"/>
              <a:t>Après le départ du visiteur : </a:t>
            </a:r>
            <a:r>
              <a:rPr lang="fr-FR" sz="2800" dirty="0"/>
              <a:t>désinfection ou mise à la poubelle du matériel du « kit » rendu par le visiteur.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Accueil du public (clients, patients...)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94084" y="2569321"/>
            <a:ext cx="11574379" cy="7048699"/>
          </a:xfrm>
          <a:prstGeom prst="rect">
            <a:avLst/>
          </a:prstGeom>
        </p:spPr>
        <p:txBody>
          <a:bodyPr vert="horz" lIns="180000" tIns="180000" rIns="180000" bIns="180000" rtlCol="0">
            <a:normAutofit fontScale="92500" lnSpcReduction="10000"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62150" algn="l"/>
              </a:tabLst>
            </a:pPr>
            <a:r>
              <a:rPr lang="fr-FR" sz="3000" dirty="0"/>
              <a:t>Accès limité à </a:t>
            </a:r>
            <a:r>
              <a:rPr lang="fr-FR" sz="3000" b="1" dirty="0">
                <a:solidFill>
                  <a:srgbClr val="FF0000"/>
                </a:solidFill>
              </a:rPr>
              <a:t>X</a:t>
            </a:r>
            <a:r>
              <a:rPr lang="fr-FR" sz="3000" dirty="0"/>
              <a:t> personnes en simultané.</a:t>
            </a:r>
            <a:endParaRPr lang="en-US" sz="3000" dirty="0"/>
          </a:p>
          <a:p>
            <a:r>
              <a:rPr lang="fr-FR" sz="3000" dirty="0"/>
              <a:t>Mise à disposition de solutions hydroalcooliques à l’entrée.</a:t>
            </a:r>
          </a:p>
          <a:p>
            <a:r>
              <a:rPr lang="fr-FR" sz="3000" dirty="0"/>
              <a:t>Encourager le port du masque, en fournir si cela est possible,</a:t>
            </a:r>
          </a:p>
          <a:p>
            <a:r>
              <a:rPr lang="fr-FR" sz="3000" dirty="0"/>
              <a:t>Circuit revu, simplifié et balisé (marquage au sol, fléchage, rubalise) afin de respecter les distances et d’éviter les croisements, zones d’attente...</a:t>
            </a:r>
          </a:p>
          <a:p>
            <a:r>
              <a:rPr lang="fr-FR" sz="3000" dirty="0"/>
              <a:t>Certains espaces ont été modifiés : installation d’hygiaphone, d’écrans transparents, de tables faisant barrière... </a:t>
            </a:r>
            <a:endParaRPr lang="en-US" sz="3000" dirty="0"/>
          </a:p>
          <a:p>
            <a:r>
              <a:rPr lang="fr-FR" sz="3000" dirty="0"/>
              <a:t>Suppression de toutes les revues et autres documents dans les aires d'attente. </a:t>
            </a:r>
          </a:p>
          <a:p>
            <a:r>
              <a:rPr lang="fr-FR" sz="3000" dirty="0"/>
              <a:t>Nettoyage fréquent des surfaces de contact : comptoir, ordinateurs, terminal de paiement électronique (TEP)…</a:t>
            </a:r>
          </a:p>
          <a:p>
            <a:r>
              <a:rPr lang="fr-FR" sz="3000" dirty="0"/>
              <a:t>Paiement par carte bancaire  sans contact si possible.</a:t>
            </a:r>
          </a:p>
          <a:p>
            <a:r>
              <a:rPr lang="fr-FR" sz="3000" dirty="0"/>
              <a:t>Facturation par e-mail ou SMS</a:t>
            </a:r>
          </a:p>
          <a:p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365" y="6820479"/>
            <a:ext cx="1974423" cy="1942232"/>
          </a:xfrm>
          <a:prstGeom prst="rect">
            <a:avLst/>
          </a:prstGeom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3752512" y="9533055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26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995" y="2500978"/>
            <a:ext cx="4370230" cy="19894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995" y="4626440"/>
            <a:ext cx="1950879" cy="205807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995" y="6894930"/>
            <a:ext cx="1950879" cy="18863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005061" y="2338489"/>
            <a:ext cx="7441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 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77981" y="4626440"/>
            <a:ext cx="2311244" cy="20580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470599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Livraison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23135" y="2493506"/>
            <a:ext cx="10541669" cy="8599610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Accueil des transporteurs : </a:t>
            </a:r>
          </a:p>
          <a:p>
            <a:pPr lvl="1"/>
            <a:r>
              <a:rPr lang="fr-FR" sz="2800" dirty="0"/>
              <a:t>Conserver 2 m de distance (installation de tables intermédiaires),</a:t>
            </a:r>
          </a:p>
          <a:p>
            <a:pPr lvl="1"/>
            <a:r>
              <a:rPr lang="fr-FR" sz="2800" dirty="0"/>
              <a:t>Demander un lavage immédiat des mains (point d’eau ou gel </a:t>
            </a:r>
            <a:r>
              <a:rPr lang="fr-FR" sz="2800" dirty="0" err="1"/>
              <a:t>hydroalcoolique</a:t>
            </a:r>
            <a:r>
              <a:rPr lang="fr-FR" sz="2800" dirty="0"/>
              <a:t>),</a:t>
            </a:r>
          </a:p>
          <a:p>
            <a:pPr lvl="1"/>
            <a:r>
              <a:rPr lang="fr-FR" sz="2800" dirty="0"/>
              <a:t>Information et application des mesures-barrières, </a:t>
            </a:r>
          </a:p>
          <a:p>
            <a:pPr lvl="1"/>
            <a:r>
              <a:rPr lang="fr-FR" sz="2800" dirty="0"/>
              <a:t>Porter un masque.</a:t>
            </a:r>
          </a:p>
          <a:p>
            <a:pPr marL="538091" indent="0">
              <a:buFontTx/>
              <a:buNone/>
            </a:pPr>
            <a:r>
              <a:rPr lang="fr-FR" sz="2800" dirty="0"/>
              <a:t>Pour les transporteurs longue distance, des dispositions ont été prises (accès aux sanitaires, douches).</a:t>
            </a:r>
            <a:endParaRPr lang="en-US" sz="2800" dirty="0"/>
          </a:p>
          <a:p>
            <a:r>
              <a:rPr lang="fr-FR" sz="2800" dirty="0"/>
              <a:t>Réception et chargement/déchargement des marchandises (ou du courrier) : </a:t>
            </a:r>
            <a:br>
              <a:rPr lang="fr-FR" sz="2800" dirty="0"/>
            </a:br>
            <a:r>
              <a:rPr lang="fr-FR" sz="2800" b="1" u="sng" dirty="0"/>
              <a:t>protocoles revus</a:t>
            </a:r>
            <a:r>
              <a:rPr lang="fr-FR" sz="2800" b="1" dirty="0"/>
              <a:t> </a:t>
            </a:r>
            <a:r>
              <a:rPr lang="fr-FR" sz="2800" dirty="0"/>
              <a:t>(balisage des zones, port de gants, désinfection, mise en quarantaine sous 24h de certains cartons...).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6"/>
          <a:stretch/>
        </p:blipFill>
        <p:spPr>
          <a:xfrm>
            <a:off x="12362139" y="5669279"/>
            <a:ext cx="1816794" cy="14428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661" y="3390763"/>
            <a:ext cx="1754692" cy="1979062"/>
          </a:xfrm>
          <a:prstGeom prst="rect">
            <a:avLst/>
          </a:prstGeom>
        </p:spPr>
      </p:pic>
      <p:pic>
        <p:nvPicPr>
          <p:cNvPr id="10" name="Picture 2" descr="Faire suivre son courrier - jenlevejelivre.f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864" y="7638570"/>
            <a:ext cx="2440521" cy="15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709385" y="3374502"/>
            <a:ext cx="2645914" cy="31944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5613445" y="6935879"/>
            <a:ext cx="1741854" cy="2290719"/>
            <a:chOff x="13575121" y="6568970"/>
            <a:chExt cx="1741854" cy="2290719"/>
          </a:xfrm>
        </p:grpSpPr>
        <p:pic>
          <p:nvPicPr>
            <p:cNvPr id="12" name="Image 11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5121" y="7042599"/>
              <a:ext cx="1741854" cy="181709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3941479" y="6568970"/>
              <a:ext cx="7441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2 m</a:t>
              </a: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3941480" y="7099183"/>
              <a:ext cx="10091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2382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Utilisation des véhicules d’entreprise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961214" y="2834852"/>
            <a:ext cx="11956870" cy="9040694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Covoiturage à éviter, sinon (voir ci-après : « venir au travail » ).</a:t>
            </a:r>
          </a:p>
          <a:p>
            <a:r>
              <a:rPr lang="fr-FR" sz="2800" u="sng" dirty="0"/>
              <a:t>Avant</a:t>
            </a:r>
            <a:r>
              <a:rPr lang="fr-FR" sz="2800" dirty="0"/>
              <a:t> et </a:t>
            </a:r>
            <a:r>
              <a:rPr lang="fr-FR" sz="2800" u="sng" dirty="0"/>
              <a:t>après</a:t>
            </a:r>
            <a:r>
              <a:rPr lang="fr-FR" sz="2800" dirty="0"/>
              <a:t> chaque utilisation du véhicule, nettoyer minutieusement : </a:t>
            </a:r>
            <a:r>
              <a:rPr lang="fr-FR" sz="2800" i="1" dirty="0"/>
              <a:t>(kit à disposition dans le véhicule)</a:t>
            </a:r>
            <a:endParaRPr lang="fr-FR" sz="2800" dirty="0"/>
          </a:p>
          <a:p>
            <a:pPr lvl="1"/>
            <a:r>
              <a:rPr lang="fr-FR" sz="2800" dirty="0"/>
              <a:t>Poignées intérieures / extérieures + coffre,</a:t>
            </a:r>
          </a:p>
          <a:p>
            <a:pPr lvl="1"/>
            <a:r>
              <a:rPr lang="fr-FR" sz="2800" dirty="0"/>
              <a:t>Ceinture de sécurité et son boîtier,</a:t>
            </a:r>
          </a:p>
          <a:p>
            <a:pPr lvl="1"/>
            <a:r>
              <a:rPr lang="fr-FR" sz="2800" dirty="0"/>
              <a:t>Levier de vitesse et frein à main,</a:t>
            </a:r>
          </a:p>
          <a:p>
            <a:pPr lvl="1"/>
            <a:r>
              <a:rPr lang="fr-FR" sz="2800" dirty="0"/>
              <a:t>Volant, commandes (clignotant, essuie-glace, phares), boutons du tableau de bord et de la console centrale,</a:t>
            </a:r>
          </a:p>
          <a:p>
            <a:pPr lvl="1"/>
            <a:r>
              <a:rPr lang="fr-FR" sz="2800" dirty="0"/>
              <a:t>Boutons des portes (vitre, fermeture porte),</a:t>
            </a:r>
          </a:p>
          <a:p>
            <a:pPr lvl="1"/>
            <a:r>
              <a:rPr lang="fr-FR" sz="2800" dirty="0"/>
              <a:t>Zone de stockage (vide-poche, boite à gants).</a:t>
            </a:r>
          </a:p>
          <a:p>
            <a:r>
              <a:rPr lang="fr-FR" sz="2800" dirty="0"/>
              <a:t>Utiliser des gants nitrile lors du passage à la pompe à essence. </a:t>
            </a:r>
            <a:br>
              <a:rPr lang="fr-FR" sz="2800" dirty="0"/>
            </a:br>
            <a:r>
              <a:rPr lang="fr-FR" sz="2800" dirty="0"/>
              <a:t>Se nettoyer les mains avant de repartir.</a:t>
            </a:r>
          </a:p>
          <a:p>
            <a:pPr lvl="1"/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92" y="2703321"/>
            <a:ext cx="1424401" cy="2393889"/>
          </a:xfrm>
          <a:prstGeom prst="rect">
            <a:avLst/>
          </a:prstGeom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3752512" y="9533055"/>
            <a:ext cx="2448272" cy="547603"/>
          </a:xfrm>
        </p:spPr>
        <p:txBody>
          <a:bodyPr/>
          <a:lstStyle/>
          <a:p>
            <a:fld id="{D366603E-A8B6-4BDC-B0E1-4F7E1B8F8DF8}" type="slidenum">
              <a:rPr lang="fr-FR" smtClean="0"/>
              <a:t>28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061" y="3295810"/>
            <a:ext cx="1383587" cy="1500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52512" y="5397847"/>
            <a:ext cx="3185712" cy="3914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4044928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4802" r="48144"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3711" y="2634327"/>
            <a:ext cx="12920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PARTIE 3 </a:t>
            </a:r>
          </a:p>
          <a:p>
            <a:pPr algn="ctr"/>
            <a:b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Accès au travail </a:t>
            </a:r>
            <a:b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fr-FR" sz="80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et à son poste de travail</a:t>
            </a:r>
          </a:p>
        </p:txBody>
      </p:sp>
    </p:spTree>
    <p:extLst>
      <p:ext uri="{BB962C8B-B14F-4D97-AF65-F5344CB8AC3E}">
        <p14:creationId xmlns:p14="http://schemas.microsoft.com/office/powerpoint/2010/main" val="19610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DD09-677F-4221-A56F-EC203AE98FFE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4000" y="669943"/>
            <a:ext cx="11160000" cy="900000"/>
          </a:xfrm>
        </p:spPr>
        <p:txBody>
          <a:bodyPr/>
          <a:lstStyle/>
          <a:p>
            <a:r>
              <a:rPr lang="fr-FR" dirty="0">
                <a:effectLst/>
              </a:rPr>
              <a:t>Sommaire</a:t>
            </a:r>
            <a:endParaRPr lang="fr-FR" dirty="0"/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21"/>
          </p:nvPr>
        </p:nvSpPr>
        <p:spPr>
          <a:solidFill>
            <a:schemeClr val="accent1"/>
          </a:solidFill>
        </p:spPr>
      </p:sp>
      <p:sp>
        <p:nvSpPr>
          <p:cNvPr id="7" name="Espace réservé pour une image  6"/>
          <p:cNvSpPr>
            <a:spLocks noGrp="1"/>
          </p:cNvSpPr>
          <p:nvPr>
            <p:ph type="pic" sz="quarter" idx="22"/>
          </p:nvPr>
        </p:nvSpPr>
        <p:spPr>
          <a:solidFill>
            <a:schemeClr val="accent1"/>
          </a:solidFill>
        </p:spPr>
      </p:sp>
      <p:sp>
        <p:nvSpPr>
          <p:cNvPr id="8" name="Espace réservé pour une image  7"/>
          <p:cNvSpPr>
            <a:spLocks noGrp="1"/>
          </p:cNvSpPr>
          <p:nvPr>
            <p:ph type="pic" sz="quarter" idx="23"/>
          </p:nvPr>
        </p:nvSpPr>
        <p:spPr>
          <a:solidFill>
            <a:schemeClr val="accent1"/>
          </a:solidFill>
        </p:spPr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511200" y="2654225"/>
            <a:ext cx="10072800" cy="10800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PARTIE 1 : </a:t>
            </a:r>
            <a:br>
              <a:rPr lang="fr-FR" dirty="0"/>
            </a:br>
            <a:r>
              <a:rPr lang="fr-FR" dirty="0"/>
              <a:t>Rappels élémentaires sur le COVID-19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28"/>
          </p:nvPr>
        </p:nvSpPr>
        <p:spPr>
          <a:xfrm>
            <a:off x="511200" y="5404155"/>
            <a:ext cx="8632800" cy="10800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PARTIE 2 : </a:t>
            </a:r>
            <a:br>
              <a:rPr lang="fr-FR" dirty="0"/>
            </a:br>
            <a:r>
              <a:rPr lang="fr-FR" dirty="0"/>
              <a:t>Dispositions prises par l’entreprise</a:t>
            </a:r>
            <a:br>
              <a:rPr lang="fr-FR" dirty="0"/>
            </a:br>
            <a:r>
              <a:rPr lang="fr-FR" dirty="0"/>
              <a:t>Aménagement de certains espaces</a:t>
            </a:r>
          </a:p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29"/>
          </p:nvPr>
        </p:nvSpPr>
        <p:spPr>
          <a:xfrm>
            <a:off x="511200" y="8201355"/>
            <a:ext cx="7200000" cy="10800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PARTIE 3 : </a:t>
            </a:r>
            <a:br>
              <a:rPr lang="fr-FR" dirty="0"/>
            </a:br>
            <a:r>
              <a:rPr lang="fr-FR" dirty="0"/>
              <a:t>Accès au travail et à son poste de travail</a:t>
            </a:r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75" y="2898958"/>
            <a:ext cx="561949" cy="5619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76" y="5660629"/>
            <a:ext cx="389848" cy="56705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74" y="8459719"/>
            <a:ext cx="694638" cy="5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5543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Avant de partir au travail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973695" y="2654025"/>
            <a:ext cx="15111147" cy="819665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buFontTx/>
              <a:buNone/>
            </a:pPr>
            <a:r>
              <a:rPr lang="fr-FR" sz="3000" b="1" dirty="0">
                <a:solidFill>
                  <a:srgbClr val="EE7F0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Aucune personne présentant des symptômes </a:t>
            </a:r>
            <a:br>
              <a:rPr lang="fr-FR" sz="3000" b="1" dirty="0">
                <a:solidFill>
                  <a:srgbClr val="EE7F0A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000" b="1" dirty="0">
                <a:solidFill>
                  <a:srgbClr val="EE7F0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 pourra entrer dans l’entreprise.</a:t>
            </a:r>
          </a:p>
          <a:p>
            <a:pPr marL="428568" indent="-428568" algn="ctr">
              <a:lnSpc>
                <a:spcPct val="115000"/>
              </a:lnSpc>
            </a:pPr>
            <a:endParaRPr lang="fr-FR" sz="30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buFontTx/>
              <a:buNone/>
            </a:pPr>
            <a:r>
              <a:rPr lang="fr-FR" sz="30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cas de doute : prendre sa température avant de partir</a:t>
            </a:r>
          </a:p>
          <a:p>
            <a:pPr marL="428568" indent="-428568" algn="ctr">
              <a:lnSpc>
                <a:spcPct val="115000"/>
              </a:lnSpc>
            </a:pPr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 ma température corporelle atteint ou dépasse 38°C </a:t>
            </a:r>
            <a:r>
              <a:rPr lang="fr-FR" sz="30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endParaRPr lang="fr-FR" sz="3000" b="1" dirty="0">
              <a:solidFill>
                <a:schemeClr val="accent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28568" indent="-428568" algn="ctr">
              <a:lnSpc>
                <a:spcPct val="115000"/>
              </a:lnSpc>
            </a:pPr>
            <a:r>
              <a:rPr lang="fr-FR" sz="3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Si une/des personnes de mon entourage familial présentent des symptômes</a:t>
            </a:r>
          </a:p>
          <a:p>
            <a:pPr marL="428568" indent="-428568" algn="ctr">
              <a:lnSpc>
                <a:spcPct val="115000"/>
              </a:lnSpc>
            </a:pPr>
            <a:endParaRPr lang="fr-FR" sz="30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buFontTx/>
              <a:buNone/>
            </a:pPr>
            <a:r>
              <a:rPr lang="fr-FR" sz="3000" b="1" u="sng" dirty="0">
                <a:solidFill>
                  <a:schemeClr val="accent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Je ne viens pas au travail, je préviens mon responsable et contacte mon médecin traitant</a:t>
            </a:r>
            <a:endParaRPr lang="fr-FR" sz="3000" b="1" u="sng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158924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0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Venir au travail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155031" y="2446671"/>
            <a:ext cx="12994106" cy="7700211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Privilégier les transports individuels, </a:t>
            </a: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impossible :</a:t>
            </a:r>
          </a:p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Covoiturage : 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laver les mains avant / après le trajet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 2 personnes (assis en diagonale)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Porter un masque avant de monter dans la voiture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Abaisser une fenêtre pendant le trajet</a:t>
            </a:r>
          </a:p>
          <a:p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 en commun (bus, tram, train) :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Respecter les distances (&gt; 1 m) avant et pendant la montée et la descente (autant que possible)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Porter un masque et des gants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Éviter les contacts les objets potentiellement souillés :</a:t>
            </a:r>
            <a:b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accoudoirs / barres de soutien / appuie-tête / vitres...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S’asseoir en quinconce autant que possible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Jeter les gants, dans une poubelle, après la descente</a:t>
            </a:r>
          </a:p>
          <a:p>
            <a:pPr lvl="1"/>
            <a:r>
              <a:rPr lang="fr-F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laver les mains avant / après le trajet</a:t>
            </a:r>
          </a:p>
          <a:p>
            <a:pPr lvl="1" algn="just"/>
            <a:endParaRPr lang="fr-FR" sz="3000" dirty="0"/>
          </a:p>
          <a:p>
            <a:pPr lvl="1" algn="just"/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31" y="2446671"/>
            <a:ext cx="4226371" cy="71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7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0" y="393620"/>
            <a:ext cx="18288000" cy="1254874"/>
          </a:xfrm>
          <a:prstGeom prst="rect">
            <a:avLst/>
          </a:prstGeom>
        </p:spPr>
        <p:txBody>
          <a:bodyPr vert="horz" lIns="180000" tIns="180000" rIns="180000" bIns="180000" rtlCol="0" anchor="ctr">
            <a:norm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i="0" kern="1200">
                <a:solidFill>
                  <a:srgbClr val="C406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fr-FR" sz="5400" dirty="0">
                <a:effectLst/>
              </a:rPr>
              <a:t>Entrer dans l’entreprise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188643" y="2493258"/>
            <a:ext cx="12118283" cy="7180132"/>
          </a:xfrm>
          <a:prstGeom prst="rect">
            <a:avLst/>
          </a:prstGeom>
        </p:spPr>
        <p:txBody>
          <a:bodyPr vert="horz" lIns="180000" tIns="180000" rIns="180000" bIns="180000" rtlCol="0">
            <a:no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dirty="0"/>
              <a:t>Prendre connaissance des nouveaux horaires pour éviter un afflux de personnes trop important.</a:t>
            </a:r>
            <a:endParaRPr lang="fr-FR" sz="1500" dirty="0"/>
          </a:p>
          <a:p>
            <a:r>
              <a:rPr lang="fr-FR" sz="3000" dirty="0"/>
              <a:t>Suivre le balisage d’entrée, respecter les distances </a:t>
            </a:r>
            <a:br>
              <a:rPr lang="fr-FR" sz="3000" dirty="0"/>
            </a:br>
            <a:r>
              <a:rPr lang="fr-FR" sz="3000" dirty="0"/>
              <a:t>en suivant une file distanciée.  Attention : </a:t>
            </a:r>
          </a:p>
          <a:p>
            <a:pPr marL="802375" lvl="1" indent="-259522"/>
            <a:r>
              <a:rPr lang="fr-FR" sz="2400" i="1" dirty="0"/>
              <a:t>Certains accès ont été dédiés à la sortie pour éviter les croisements,</a:t>
            </a:r>
          </a:p>
          <a:p>
            <a:pPr marL="802375" lvl="1" indent="-259522"/>
            <a:r>
              <a:rPr lang="fr-FR" sz="2400" i="1" dirty="0"/>
              <a:t>Pour les passages étroits, des systèmes de priorité ont été mis en place.</a:t>
            </a:r>
            <a:endParaRPr lang="fr-FR" sz="1500" dirty="0"/>
          </a:p>
          <a:p>
            <a:r>
              <a:rPr lang="fr-FR" sz="3000" dirty="0"/>
              <a:t>Veiller à avoir le moins de contact possible </a:t>
            </a:r>
            <a:br>
              <a:rPr lang="fr-FR" sz="3000" dirty="0"/>
            </a:br>
            <a:r>
              <a:rPr lang="fr-FR" sz="2700" dirty="0"/>
              <a:t>(avec des personnes ou des objets). </a:t>
            </a:r>
            <a:br>
              <a:rPr lang="fr-FR" sz="3000" dirty="0"/>
            </a:br>
            <a:r>
              <a:rPr lang="fr-FR" sz="3000" dirty="0"/>
              <a:t>Essayer d’ouvrir les portes avec le coude </a:t>
            </a:r>
            <a:br>
              <a:rPr lang="fr-FR" sz="3000" dirty="0"/>
            </a:br>
            <a:r>
              <a:rPr lang="fr-FR" sz="2700" dirty="0"/>
              <a:t>(ou le dos pour les portes battantes).</a:t>
            </a:r>
          </a:p>
          <a:p>
            <a:endParaRPr lang="fr-FR" sz="1500" dirty="0"/>
          </a:p>
          <a:p>
            <a:r>
              <a:rPr lang="fr-FR" sz="3000" b="1" dirty="0">
                <a:solidFill>
                  <a:schemeClr val="accent3"/>
                </a:solidFill>
              </a:rPr>
              <a:t>Si signature indispensable, veuillez vous munir de votre propre stylo.</a:t>
            </a:r>
          </a:p>
          <a:p>
            <a:r>
              <a:rPr lang="fr-FR" sz="3000" b="1" dirty="0">
                <a:solidFill>
                  <a:schemeClr val="accent3"/>
                </a:solidFill>
              </a:rPr>
              <a:t>Suivre les indications pour l’accès aux vestiaires et l’habillage en tenue de travail.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4004759" y="2493258"/>
            <a:ext cx="3300796" cy="3362689"/>
            <a:chOff x="7130551" y="3010859"/>
            <a:chExt cx="1149785" cy="117134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0551" y="3010859"/>
              <a:ext cx="1149785" cy="1171344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7317394" y="3286430"/>
              <a:ext cx="667166" cy="3078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&gt; 2 m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004759" y="6044494"/>
            <a:ext cx="3300796" cy="3628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700" dirty="0"/>
              <a:t>Photo </a:t>
            </a:r>
          </a:p>
          <a:p>
            <a:pPr algn="ctr"/>
            <a:r>
              <a:rPr lang="fr-FR" sz="2700" dirty="0"/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377457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Consignes au poste de travail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424493" y="2197011"/>
            <a:ext cx="16359507" cy="7703391"/>
          </a:xfrm>
        </p:spPr>
        <p:txBody>
          <a:bodyPr>
            <a:noAutofit/>
          </a:bodyPr>
          <a:lstStyle/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Nettoyer régulièrement et soigneusement son poste de travail (obligatoirement avant et après la journée de travail)</a:t>
            </a:r>
          </a:p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Aérer les espaces de travail régulièrement (mini 15 minutes, 3x/jour).</a:t>
            </a:r>
          </a:p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Autant que possible : travailler seul au poste en respectant les distances entre chacun. Cela implique:</a:t>
            </a:r>
          </a:p>
          <a:p>
            <a:pPr lvl="1"/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De ne pas s’échanger de main à main des objets,</a:t>
            </a:r>
          </a:p>
          <a:p>
            <a:pPr lvl="1"/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De ne pas se prêter de matériel (d’où dotations supplémentaires),</a:t>
            </a:r>
          </a:p>
          <a:p>
            <a:pPr lvl="1"/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En cas de partage de matériel,  le désinfecter systématiquement avant et après utilisation (d’où kit de nettoyage individuel),</a:t>
            </a:r>
          </a:p>
          <a:p>
            <a:pPr lvl="1"/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Appliquer les mesures d’hygiène et de sécurité (port d’EPI) pour les phases de travail nécessitant d’être plusieurs.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Pour les équipements communs (imprimantes, bornes interactives) :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Éviter autant que possible leur utilisation,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Le cas échéant : utiliser des stylets ou un chiffon jetable pour appuyer sur les boutons,</a:t>
            </a:r>
          </a:p>
          <a:p>
            <a:pPr lvl="1">
              <a:lnSpc>
                <a:spcPct val="115000"/>
              </a:lnSpc>
            </a:pPr>
            <a:r>
              <a:rPr lang="fr-FR" sz="2800" dirty="0">
                <a:cs typeface="Calibri" panose="020F0502020204030204" pitchFamily="34" charset="0"/>
              </a:rPr>
              <a:t>Nettoyer les régulièrement.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41914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Consignes au poste de travail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314451" y="2990850"/>
            <a:ext cx="9850854" cy="720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Eviter de discuter dans les zones bruyantes.</a:t>
            </a:r>
          </a:p>
          <a:p>
            <a:pPr marL="0" indent="0">
              <a:buNone/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Il est interdit de crier (distance non respectée + risque postillons)</a:t>
            </a:r>
          </a:p>
          <a:p>
            <a:pPr marL="0" indent="0">
              <a:buNone/>
            </a:pPr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Laver vous fréquemment les mains, toutes les 2h (gel)</a:t>
            </a:r>
          </a:p>
          <a:p>
            <a:pPr marL="0" indent="0">
              <a:buNone/>
            </a:pPr>
            <a:endParaRPr lang="fr-FR" sz="2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2800" b="1" dirty="0">
                <a:ea typeface="Calibri" panose="020F0502020204030204" pitchFamily="34" charset="0"/>
                <a:cs typeface="Calibri" panose="020F0502020204030204" pitchFamily="34" charset="0"/>
              </a:rPr>
              <a:t>Attention : </a:t>
            </a:r>
          </a:p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Port d’objets à la bouche interdit (exemple : stylo).</a:t>
            </a:r>
          </a:p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Ventilateurs individuels interdits</a:t>
            </a:r>
          </a:p>
          <a:p>
            <a:r>
              <a:rPr lang="fr-FR" sz="2800" dirty="0">
                <a:ea typeface="Calibri" panose="020F0502020204030204" pitchFamily="34" charset="0"/>
                <a:cs typeface="Calibri" panose="020F0502020204030204" pitchFamily="34" charset="0"/>
              </a:rPr>
              <a:t>Supprimer le maximum d’objets pouvant servir de surfaces (notamment objets personnels).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835" y="5861860"/>
            <a:ext cx="4273476" cy="14619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835" y="2678715"/>
            <a:ext cx="4273476" cy="2643199"/>
          </a:xfrm>
          <a:prstGeom prst="rect">
            <a:avLst/>
          </a:prstGeom>
        </p:spPr>
      </p:pic>
      <p:pic>
        <p:nvPicPr>
          <p:cNvPr id="10" name="Picture 2" descr="Réglement – Dusty Creek CQ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645" y="7863785"/>
            <a:ext cx="1545855" cy="1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88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Port des EPI / s’assurer de leur efficacité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22" y="2003604"/>
            <a:ext cx="6099121" cy="8077891"/>
          </a:xfrm>
          <a:prstGeom prst="rect">
            <a:avLst/>
          </a:prstGeom>
        </p:spPr>
      </p:pic>
      <p:pic>
        <p:nvPicPr>
          <p:cNvPr id="10" name="Imag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20" y="3255396"/>
            <a:ext cx="8714980" cy="49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65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Retour au domicile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02230" y="2933700"/>
            <a:ext cx="12740015" cy="712311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2800" b="1" dirty="0"/>
              <a:t>Dès que j’arrive chez moi, </a:t>
            </a:r>
            <a:r>
              <a:rPr lang="fr-FR" sz="2800" b="1" u="sng" dirty="0"/>
              <a:t>avant de dire bonjour à ma famille</a:t>
            </a:r>
            <a:r>
              <a:rPr lang="fr-FR" sz="2800" b="1" dirty="0"/>
              <a:t> :</a:t>
            </a:r>
          </a:p>
          <a:p>
            <a:pPr lvl="1"/>
            <a:r>
              <a:rPr lang="fr-FR" sz="2800" dirty="0"/>
              <a:t>Je prends garde à toucher le moins de choses à la maison (poignées, surfaces, etc.),</a:t>
            </a:r>
          </a:p>
          <a:p>
            <a:pPr lvl="1"/>
            <a:r>
              <a:rPr lang="fr-FR" sz="2800" dirty="0"/>
              <a:t>Je me lave les mains,</a:t>
            </a:r>
          </a:p>
          <a:p>
            <a:pPr lvl="1"/>
            <a:r>
              <a:rPr lang="fr-FR" sz="2800" dirty="0"/>
              <a:t>Je retire mes vêtements à l’envers,</a:t>
            </a:r>
          </a:p>
          <a:p>
            <a:pPr lvl="1"/>
            <a:r>
              <a:rPr lang="fr-FR" sz="2800" dirty="0"/>
              <a:t>Je lave immédiatement mes vêtements, </a:t>
            </a:r>
          </a:p>
          <a:p>
            <a:pPr lvl="1"/>
            <a:r>
              <a:rPr lang="fr-FR" sz="2800" dirty="0"/>
              <a:t>Si le nettoyage immédiat n’est pas possible, suspendre les vêtements à l’air libre et ne pas y toucher pendant 48h,</a:t>
            </a:r>
          </a:p>
          <a:p>
            <a:pPr lvl="1"/>
            <a:r>
              <a:rPr lang="fr-FR" sz="2800" dirty="0"/>
              <a:t>Je prends une douche,</a:t>
            </a:r>
          </a:p>
          <a:p>
            <a:pPr lvl="1"/>
            <a:r>
              <a:rPr lang="fr-FR" sz="2800" dirty="0"/>
              <a:t>Je peux enfin dire bonjour à ma famille !</a:t>
            </a:r>
          </a:p>
          <a:p>
            <a:pPr>
              <a:buFontTx/>
              <a:buChar char="-"/>
            </a:pPr>
            <a:endParaRPr lang="fr-FR" sz="2800" dirty="0"/>
          </a:p>
          <a:p>
            <a:pPr marL="0" indent="0">
              <a:buFontTx/>
              <a:buNone/>
            </a:pPr>
            <a:r>
              <a:rPr lang="fr-FR" sz="2800" b="1" dirty="0">
                <a:solidFill>
                  <a:srgbClr val="EE7F0A"/>
                </a:solidFill>
              </a:rPr>
              <a:t>Attention à nettoyer très régulièrement tous les objets de contact : téléphone, clés, lunettes, poignées de portes, clavier/souris d’ordinateur, télécommandes, volant de voiture, sac à main …</a:t>
            </a:r>
          </a:p>
          <a:p>
            <a:endParaRPr lang="fr-FR" sz="3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245" y="3105312"/>
            <a:ext cx="3541755" cy="52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4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En cas de maladie ou d’isolement préventif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2104948" y="2947737"/>
            <a:ext cx="14078104" cy="6553200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Ne venez pas au travail, restez chez vous ! </a:t>
            </a:r>
          </a:p>
          <a:p>
            <a:pPr algn="just"/>
            <a:r>
              <a:rPr lang="fr-FR" sz="2800" dirty="0"/>
              <a:t>Prévenez votre responsable et prenez RDV avec votre médecin traitant.</a:t>
            </a:r>
          </a:p>
          <a:p>
            <a:pPr algn="just"/>
            <a:r>
              <a:rPr lang="fr-FR" sz="2800" dirty="0"/>
              <a:t>L’entreprise a pris des dispositions pour continuer à vous informer et garder un contact avec les absents </a:t>
            </a:r>
            <a:r>
              <a:rPr lang="fr-FR" sz="2800" b="1" dirty="0">
                <a:solidFill>
                  <a:schemeClr val="accent3"/>
                </a:solidFill>
              </a:rPr>
              <a:t>(intranet, blog, téléphone)</a:t>
            </a:r>
          </a:p>
          <a:p>
            <a:pPr algn="just"/>
            <a:r>
              <a:rPr lang="fr-FR" sz="2800" dirty="0"/>
              <a:t>En cas d’anxiété ou de stress, contact possible :</a:t>
            </a:r>
          </a:p>
          <a:p>
            <a:pPr marL="539750" lvl="1" indent="-539750" algn="just">
              <a:spcBef>
                <a:spcPts val="1500"/>
              </a:spcBef>
              <a:buBlip>
                <a:blip r:embed="rId3"/>
              </a:buBlip>
            </a:pPr>
            <a:r>
              <a:rPr lang="fr-FR" sz="2800" dirty="0"/>
              <a:t>de la cellule d’écoute psychologique : </a:t>
            </a:r>
            <a:r>
              <a:rPr lang="fr-FR" sz="2800" b="1" dirty="0">
                <a:solidFill>
                  <a:schemeClr val="accent3"/>
                </a:solidFill>
              </a:rPr>
              <a:t>coordonnées de la cellule psy de l’entreprise à préciser</a:t>
            </a:r>
          </a:p>
          <a:p>
            <a:pPr lvl="1" algn="just"/>
            <a:r>
              <a:rPr lang="fr-FR" sz="2800" dirty="0"/>
              <a:t>Contacter votre Service de Santé au Travail AST67</a:t>
            </a:r>
          </a:p>
          <a:p>
            <a:pPr lvl="1" algn="just"/>
            <a:r>
              <a:rPr lang="fr-FR" sz="2800" dirty="0"/>
              <a:t>Contacter la plateforme nationale du gouvernement ouverte 7/7 jours de 8h à minuit : </a:t>
            </a:r>
            <a:r>
              <a:rPr lang="fr-FR" sz="2800" u="sng" dirty="0">
                <a:hlinkClick r:id="rId4"/>
              </a:rPr>
              <a:t>0800 73 09 58</a:t>
            </a:r>
            <a:r>
              <a:rPr lang="fr-FR" sz="2800" u="sng" dirty="0"/>
              <a:t> </a:t>
            </a:r>
            <a:r>
              <a:rPr lang="fr-FR" sz="2800" dirty="0"/>
              <a:t>(n° vert)</a:t>
            </a:r>
          </a:p>
        </p:txBody>
      </p:sp>
    </p:spTree>
    <p:extLst>
      <p:ext uri="{BB962C8B-B14F-4D97-AF65-F5344CB8AC3E}">
        <p14:creationId xmlns:p14="http://schemas.microsoft.com/office/powerpoint/2010/main" val="944274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Si vous êtes malade sur le site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2201200" y="3598445"/>
            <a:ext cx="13885599" cy="5978692"/>
          </a:xfrm>
        </p:spPr>
        <p:txBody>
          <a:bodyPr>
            <a:normAutofit/>
          </a:bodyPr>
          <a:lstStyle/>
          <a:p>
            <a:r>
              <a:rPr lang="fr-FR" sz="2800" dirty="0"/>
              <a:t>Si vous ne vous sentez pas bien, portez un masque et avertissez </a:t>
            </a:r>
            <a:r>
              <a:rPr lang="fr-FR" sz="2800" b="1" dirty="0">
                <a:solidFill>
                  <a:schemeClr val="accent3"/>
                </a:solidFill>
              </a:rPr>
              <a:t>Mme/M. XXX (tél/mail).</a:t>
            </a:r>
          </a:p>
          <a:p>
            <a:r>
              <a:rPr lang="fr-FR" sz="2800" b="1" dirty="0">
                <a:solidFill>
                  <a:schemeClr val="accent3"/>
                </a:solidFill>
              </a:rPr>
              <a:t>Il/Elle</a:t>
            </a:r>
            <a:r>
              <a:rPr lang="fr-FR" sz="2800" b="1" dirty="0">
                <a:solidFill>
                  <a:srgbClr val="EE7F0A"/>
                </a:solidFill>
              </a:rPr>
              <a:t> </a:t>
            </a:r>
            <a:r>
              <a:rPr lang="fr-FR" sz="2800" dirty="0"/>
              <a:t>va vous accompagner pour pouvoir quitter l’entreprise en toute sécurité (appel du 15 si nécessaire).</a:t>
            </a:r>
          </a:p>
          <a:p>
            <a:r>
              <a:rPr lang="fr-FR" sz="2800" dirty="0"/>
              <a:t>Gardez vos distances, ne touchez rien !</a:t>
            </a:r>
          </a:p>
          <a:p>
            <a:r>
              <a:rPr lang="fr-FR" sz="2800" dirty="0"/>
              <a:t>Précisez à l’encadrement avec qui vous avez été en contact proche (1 mètre, + de 15 minutes).</a:t>
            </a:r>
            <a:endParaRPr lang="fr-FR" sz="2800" dirty="0">
              <a:solidFill>
                <a:srgbClr val="7030A0"/>
              </a:solidFill>
            </a:endParaRPr>
          </a:p>
          <a:p>
            <a:r>
              <a:rPr lang="fr-FR" sz="2800" dirty="0"/>
              <a:t>Les salariés en contact de proximité seront informés.</a:t>
            </a:r>
          </a:p>
          <a:p>
            <a:pPr lvl="1"/>
            <a:endParaRPr lang="fr-FR" sz="2700" dirty="0"/>
          </a:p>
          <a:p>
            <a:pPr>
              <a:lnSpc>
                <a:spcPct val="110000"/>
              </a:lnSpc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92783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02E98C-04AC-4382-885B-49677BB67F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www.ast67.org</a:t>
            </a: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753321" cy="10285414"/>
          </a:xfrm>
        </p:spPr>
      </p:pic>
    </p:spTree>
    <p:extLst>
      <p:ext uri="{BB962C8B-B14F-4D97-AF65-F5344CB8AC3E}">
        <p14:creationId xmlns:p14="http://schemas.microsoft.com/office/powerpoint/2010/main" val="217732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t="4802" r="48144"/>
          <a:stretch/>
        </p:blipFill>
        <p:spPr>
          <a:xfrm>
            <a:off x="0" y="0"/>
            <a:ext cx="18288000" cy="1028541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93BAE846-BE2C-4D33-A22E-3C219D4F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1" y="1564769"/>
            <a:ext cx="18233239" cy="5532415"/>
          </a:xfrm>
        </p:spPr>
        <p:txBody>
          <a:bodyPr/>
          <a:lstStyle/>
          <a:p>
            <a:r>
              <a:rPr lang="fr-FR" sz="8000" dirty="0">
                <a:solidFill>
                  <a:schemeClr val="bg1"/>
                </a:solidFill>
                <a:effectLst/>
              </a:rPr>
              <a:t>PARTIE 1</a:t>
            </a:r>
            <a:br>
              <a:rPr lang="fr-FR" sz="8000" dirty="0">
                <a:solidFill>
                  <a:schemeClr val="bg1"/>
                </a:solidFill>
                <a:effectLst/>
              </a:rPr>
            </a:br>
            <a:br>
              <a:rPr lang="fr-FR" sz="8000" dirty="0">
                <a:solidFill>
                  <a:schemeClr val="bg1"/>
                </a:solidFill>
                <a:effectLst/>
              </a:rPr>
            </a:br>
            <a:r>
              <a:rPr lang="fr-FR" sz="8000" dirty="0">
                <a:solidFill>
                  <a:schemeClr val="bg1"/>
                </a:solidFill>
                <a:effectLst/>
              </a:rPr>
              <a:t>Rappels élémentaires </a:t>
            </a:r>
            <a:br>
              <a:rPr lang="fr-FR" sz="8000" dirty="0">
                <a:solidFill>
                  <a:schemeClr val="bg1"/>
                </a:solidFill>
                <a:effectLst/>
              </a:rPr>
            </a:br>
            <a:r>
              <a:rPr lang="fr-FR" sz="8000" dirty="0">
                <a:solidFill>
                  <a:schemeClr val="bg1"/>
                </a:solidFill>
                <a:effectLst/>
              </a:rPr>
              <a:t>sur le COVID-19</a:t>
            </a:r>
            <a:endParaRPr lang="fr-FR" sz="8000" dirty="0">
              <a:solidFill>
                <a:schemeClr val="bg1"/>
              </a:solidFill>
            </a:endParaRPr>
          </a:p>
        </p:txBody>
      </p:sp>
      <p:sp>
        <p:nvSpPr>
          <p:cNvPr id="5" name="Espace réservé du texte 4"/>
          <p:cNvSpPr txBox="1">
            <a:spLocks/>
          </p:cNvSpPr>
          <p:nvPr/>
        </p:nvSpPr>
        <p:spPr>
          <a:xfrm>
            <a:off x="0" y="8769060"/>
            <a:ext cx="18288000" cy="1516353"/>
          </a:xfrm>
          <a:prstGeom prst="rect">
            <a:avLst/>
          </a:prstGeom>
        </p:spPr>
        <p:txBody>
          <a:bodyPr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i="1" dirty="0">
                <a:solidFill>
                  <a:schemeClr val="bg1"/>
                </a:solidFill>
              </a:rPr>
              <a:t>Voies de contamination - Mesures-barrières - Symptômes </a:t>
            </a:r>
          </a:p>
        </p:txBody>
      </p:sp>
    </p:spTree>
    <p:extLst>
      <p:ext uri="{BB962C8B-B14F-4D97-AF65-F5344CB8AC3E}">
        <p14:creationId xmlns:p14="http://schemas.microsoft.com/office/powerpoint/2010/main" val="155888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Voies de contamination du COVID-19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1361367" y="2824210"/>
            <a:ext cx="9583639" cy="6787897"/>
          </a:xfrm>
        </p:spPr>
        <p:txBody>
          <a:bodyPr>
            <a:normAutofit/>
          </a:bodyPr>
          <a:lstStyle/>
          <a:p>
            <a:r>
              <a:rPr lang="fr-FR" sz="2800" dirty="0"/>
              <a:t>Par nos muqueuses essentiellement :</a:t>
            </a:r>
          </a:p>
          <a:p>
            <a:pPr lvl="1"/>
            <a:r>
              <a:rPr lang="fr-FR" sz="2800" b="1" dirty="0">
                <a:solidFill>
                  <a:schemeClr val="accent1"/>
                </a:solidFill>
              </a:rPr>
              <a:t>Nez</a:t>
            </a:r>
          </a:p>
          <a:p>
            <a:pPr lvl="1"/>
            <a:r>
              <a:rPr lang="fr-FR" sz="2800" b="1" dirty="0">
                <a:solidFill>
                  <a:schemeClr val="accent1"/>
                </a:solidFill>
              </a:rPr>
              <a:t>Bouche</a:t>
            </a:r>
          </a:p>
          <a:p>
            <a:pPr lvl="1"/>
            <a:r>
              <a:rPr lang="fr-FR" sz="2800" b="1" dirty="0">
                <a:solidFill>
                  <a:schemeClr val="accent1"/>
                </a:solidFill>
              </a:rPr>
              <a:t>Yeux</a:t>
            </a:r>
          </a:p>
          <a:p>
            <a:pPr lvl="1"/>
            <a:endParaRPr lang="fr-FR" sz="2800" dirty="0"/>
          </a:p>
          <a:p>
            <a:r>
              <a:rPr lang="fr-FR" sz="2800" dirty="0"/>
              <a:t>Le virus se transmet par les </a:t>
            </a:r>
            <a:r>
              <a:rPr lang="fr-FR" sz="2800" b="1" dirty="0">
                <a:solidFill>
                  <a:schemeClr val="accent1"/>
                </a:solidFill>
              </a:rPr>
              <a:t>gouttelettes</a:t>
            </a:r>
            <a:r>
              <a:rPr lang="fr-FR" sz="2800" dirty="0"/>
              <a:t> (sécrétions invisibles, projetées lors d’une discussion, d’éternuements ou de la toux).</a:t>
            </a:r>
          </a:p>
          <a:p>
            <a:r>
              <a:rPr lang="fr-FR" sz="2800" dirty="0"/>
              <a:t>La contamination peut aussi avoir lieu par </a:t>
            </a:r>
            <a:r>
              <a:rPr lang="fr-FR" sz="2800" b="1" dirty="0">
                <a:solidFill>
                  <a:schemeClr val="accent1"/>
                </a:solidFill>
              </a:rPr>
              <a:t>contact des mains avec des surfaces souillées </a:t>
            </a:r>
            <a:r>
              <a:rPr lang="fr-FR" sz="2800" dirty="0"/>
              <a:t>(autres mains, poignées de porte...) puis par </a:t>
            </a:r>
            <a:r>
              <a:rPr lang="fr-FR" sz="2800" b="1" dirty="0">
                <a:solidFill>
                  <a:schemeClr val="accent1"/>
                </a:solidFill>
              </a:rPr>
              <a:t>transfert par contact au niveau de son visage.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4032"/>
          <a:stretch/>
        </p:blipFill>
        <p:spPr>
          <a:xfrm>
            <a:off x="12137414" y="2189591"/>
            <a:ext cx="5395761" cy="44634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24561" y="6876038"/>
            <a:ext cx="5021469" cy="29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Rappels des mesures-barrières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924119" y="2480245"/>
            <a:ext cx="9948698" cy="694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Organiser le travail autour des distances de sécurité entre les salariés :</a:t>
            </a:r>
          </a:p>
          <a:p>
            <a:r>
              <a:rPr lang="fr-FR" sz="2800" dirty="0"/>
              <a:t>2 m de distanciation physique doivent être privilégiés</a:t>
            </a:r>
          </a:p>
          <a:p>
            <a:r>
              <a:rPr lang="fr-FR" sz="2800" dirty="0"/>
              <a:t>Eviter les rassemblements, </a:t>
            </a:r>
          </a:p>
          <a:p>
            <a:r>
              <a:rPr lang="fr-FR" sz="2800" dirty="0"/>
              <a:t>Limiter les déplacements et les contacts</a:t>
            </a:r>
          </a:p>
          <a:p>
            <a:r>
              <a:rPr lang="fr-FR" sz="2800" dirty="0"/>
              <a:t>Eviter de se toucher le visage,</a:t>
            </a:r>
          </a:p>
          <a:p>
            <a:r>
              <a:rPr lang="fr-FR" sz="2800" dirty="0"/>
              <a:t>Particulièrement les yeux, le nez et la bouche</a:t>
            </a:r>
          </a:p>
        </p:txBody>
      </p:sp>
      <p:pic>
        <p:nvPicPr>
          <p:cNvPr id="2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817" y="2151112"/>
            <a:ext cx="6752562" cy="760470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4480" y="7930549"/>
            <a:ext cx="1911951" cy="18252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724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Lavage des mains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1105595" y="2944461"/>
            <a:ext cx="9819079" cy="6052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Se laver les mains plusieurs fois par jour, avec du savon pendant 30 secondes ET SYSTÉMATIQUEMENT :</a:t>
            </a:r>
          </a:p>
          <a:p>
            <a:r>
              <a:rPr lang="fr-FR" sz="2800" dirty="0"/>
              <a:t>après avoir éternué, toussé ou s’être mouché</a:t>
            </a:r>
          </a:p>
          <a:p>
            <a:r>
              <a:rPr lang="fr-FR" sz="2800" dirty="0"/>
              <a:t>avant et après chaque repas</a:t>
            </a:r>
          </a:p>
          <a:p>
            <a:r>
              <a:rPr lang="fr-FR" sz="2800" dirty="0"/>
              <a:t>après être allé aux toilettes</a:t>
            </a:r>
          </a:p>
          <a:p>
            <a:r>
              <a:rPr lang="fr-FR" sz="2800" dirty="0"/>
              <a:t>après chaque sortie et retour au domicile.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Attention : bagues et bracelets diminuent l’efficacité du lavage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032" y="2433834"/>
            <a:ext cx="5019694" cy="7402617"/>
          </a:xfrm>
          <a:prstGeom prst="rect">
            <a:avLst/>
          </a:prstGeom>
        </p:spPr>
      </p:pic>
      <p:pic>
        <p:nvPicPr>
          <p:cNvPr id="7" name="Picture 2" descr="https://remeng.rosselcdn.net/sites/default/files/dpistyles_v2/ena_16_9_in_line/2020/03/03/node_135762/11574396/public/2020/03/03/B9722787333Z.1_20200303110854_000%2BGE0FL3U7S.1-0.jpg?itok=643K8noo158323137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4374" y="7426230"/>
            <a:ext cx="3318721" cy="24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6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Personnes à risque 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1038572" y="2260848"/>
            <a:ext cx="16745428" cy="71716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chemeClr val="accent1"/>
                </a:solidFill>
              </a:rPr>
              <a:t>Les pathologies à l’origine de la vulnérabilité au Covid19 selon le HCSP</a:t>
            </a:r>
          </a:p>
          <a:p>
            <a:pPr marL="0" indent="0">
              <a:buNone/>
            </a:pPr>
            <a:endParaRPr lang="fr-FR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000" b="1" dirty="0">
                <a:solidFill>
                  <a:schemeClr val="tx1"/>
                </a:solidFill>
              </a:rPr>
              <a:t>La vulnérabilité répond à l'un des critères suivants :</a:t>
            </a:r>
            <a:endParaRPr lang="fr-FR" sz="30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2800" dirty="0"/>
              <a:t>1° Etre âgé de 65 ans et plus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2° Avoir des antécédents (ATCD) cardiovasculaires : hypertension artérielle compliquée (avec complications cardiaques, rénales et </a:t>
            </a:r>
            <a:r>
              <a:rPr lang="fr-FR" sz="2800" dirty="0" err="1"/>
              <a:t>vasculo</a:t>
            </a:r>
            <a:r>
              <a:rPr lang="fr-FR" sz="2800" dirty="0"/>
              <a:t>-cérébrales), ATCD d'accident vasculaire cérébral ou de coronaropathie, de chirurgie cardiaque, insuffisance cardiaque stade NYHA III ou IV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3° Avoir un diabète non équilibré ou présentant des complications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4° Présenter une pathologie chronique respiratoire susceptible de décompenser lors d'une infection virale : (broncho pneumopathie obstructive, asthme sévère, fibrose pulmonaire, syndrome d'apnées du sommeil, mucoviscidose notamment)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5° Présenter une insuffisance rénale chronique dialysée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6° Etre atteint de cancer évolutif sous traitement (hors hormonothérapie) ;</a:t>
            </a:r>
          </a:p>
          <a:p>
            <a:pPr>
              <a:lnSpc>
                <a:spcPct val="110000"/>
              </a:lnSpc>
            </a:pPr>
            <a:r>
              <a:rPr lang="fr-FR" sz="2800" dirty="0"/>
              <a:t>7° Présenter une obésité (indice de masse corporelle (IMC) &gt; 30 kgm2) ;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43773" y="9432476"/>
            <a:ext cx="16897350" cy="130838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1"/>
                </a:solidFill>
              </a:rPr>
              <a:t>En cas de doute, rapprochez vous de votre médecin traitant ou votre médecin du travail</a:t>
            </a:r>
          </a:p>
        </p:txBody>
      </p:sp>
    </p:spTree>
    <p:extLst>
      <p:ext uri="{BB962C8B-B14F-4D97-AF65-F5344CB8AC3E}">
        <p14:creationId xmlns:p14="http://schemas.microsoft.com/office/powerpoint/2010/main" val="136236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2">
            <a:extLst>
              <a:ext uri="{FF2B5EF4-FFF2-40B4-BE49-F238E27FC236}">
                <a16:creationId xmlns:a16="http://schemas.microsoft.com/office/drawing/2014/main" id="{01F121AA-3972-4FDB-8B7E-126D161D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5400" dirty="0">
                <a:effectLst/>
              </a:rPr>
              <a:t>Personnes à risque </a:t>
            </a:r>
          </a:p>
        </p:txBody>
      </p:sp>
      <p:sp>
        <p:nvSpPr>
          <p:cNvPr id="5" name="Espace réservé du contenu 7"/>
          <p:cNvSpPr>
            <a:spLocks noGrp="1"/>
          </p:cNvSpPr>
          <p:nvPr>
            <p:ph idx="1"/>
          </p:nvPr>
        </p:nvSpPr>
        <p:spPr>
          <a:xfrm>
            <a:off x="1038572" y="2914650"/>
            <a:ext cx="16745428" cy="6686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chemeClr val="accent1"/>
                </a:solidFill>
              </a:rPr>
              <a:t>Les pathologies à l’origine de la vulnérabilité au Covid19 selon le HCSP</a:t>
            </a:r>
          </a:p>
          <a:p>
            <a:r>
              <a:rPr lang="fr-FR" sz="2800" dirty="0"/>
              <a:t>8° Etre atteint d'une immunodépression congénitale ou acquise :</a:t>
            </a:r>
          </a:p>
          <a:p>
            <a:pPr lvl="1"/>
            <a:r>
              <a:rPr lang="fr-FR" sz="2400" dirty="0"/>
              <a:t>médicamenteuse : chimiothérapie anti cancéreuse, traitement immunosuppresseur, biothérapie et/ou corticothérapie à dose immunosuppressive ;</a:t>
            </a:r>
          </a:p>
          <a:p>
            <a:pPr lvl="1"/>
            <a:r>
              <a:rPr lang="fr-FR" sz="2400" dirty="0"/>
              <a:t>infection à VIH non contrôlée ou avec des CD4 &lt; 200/mm3 ;</a:t>
            </a:r>
          </a:p>
          <a:p>
            <a:pPr lvl="1"/>
            <a:r>
              <a:rPr lang="fr-FR" sz="2400" dirty="0"/>
              <a:t>consécutive à une greffe d'organe solide ou de cellules souches hématopoïétiques ;</a:t>
            </a:r>
          </a:p>
          <a:p>
            <a:pPr lvl="1"/>
            <a:r>
              <a:rPr lang="fr-FR" sz="2400" dirty="0"/>
              <a:t>liée à une hémopathie maligne en cours de traitement ;</a:t>
            </a:r>
          </a:p>
          <a:p>
            <a:r>
              <a:rPr lang="fr-FR" sz="2800" dirty="0"/>
              <a:t>9° Etre atteint de cirrhose au stade B du score de Child </a:t>
            </a:r>
            <a:r>
              <a:rPr lang="fr-FR" sz="2800" dirty="0" err="1"/>
              <a:t>Pugh</a:t>
            </a:r>
            <a:r>
              <a:rPr lang="fr-FR" sz="2800" dirty="0"/>
              <a:t> au moins ;</a:t>
            </a:r>
          </a:p>
          <a:p>
            <a:r>
              <a:rPr lang="fr-FR" sz="2800" dirty="0"/>
              <a:t>10° Présenter un syndrome drépanocytaire majeur ou ayant un antécédent de splénectomie ;</a:t>
            </a:r>
          </a:p>
          <a:p>
            <a:r>
              <a:rPr lang="fr-FR" sz="2800" dirty="0"/>
              <a:t>11° Etre au troisième trimestre de la grossesse.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543050" y="9108793"/>
            <a:ext cx="16897350" cy="1308383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>
            <a:lvl1pPr marL="539750" indent="-539750" algn="l" defTabSz="1371417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EE7F0A"/>
              </a:buClr>
              <a:buSzPct val="80000"/>
              <a:buFontTx/>
              <a:buBlip>
                <a:blip r:embed="rId3"/>
              </a:buBlip>
              <a:defRPr sz="3600" b="0" u="none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28563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4"/>
              </a:buBlip>
              <a:defRPr sz="32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714271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399980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3085689" indent="-54000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E7F0A"/>
              </a:buClr>
              <a:buSzPct val="80000"/>
              <a:buFontTx/>
              <a:buBlip>
                <a:blip r:embed="rId5"/>
              </a:buBlip>
              <a:defRPr sz="2800" kern="1200">
                <a:solidFill>
                  <a:srgbClr val="5F5F5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accent1"/>
                </a:solidFill>
              </a:rPr>
              <a:t>En cas de doute, rapprochez vous de votre médecin traitant ou votre médecin du travail</a:t>
            </a:r>
          </a:p>
        </p:txBody>
      </p:sp>
    </p:spTree>
    <p:extLst>
      <p:ext uri="{BB962C8B-B14F-4D97-AF65-F5344CB8AC3E}">
        <p14:creationId xmlns:p14="http://schemas.microsoft.com/office/powerpoint/2010/main" val="3475532917"/>
      </p:ext>
    </p:extLst>
  </p:cSld>
  <p:clrMapOvr>
    <a:masterClrMapping/>
  </p:clrMapOvr>
</p:sld>
</file>

<file path=ppt/theme/theme1.xml><?xml version="1.0" encoding="utf-8"?>
<a:theme xmlns:a="http://schemas.openxmlformats.org/drawingml/2006/main" name="Mise en page 1">
  <a:themeElements>
    <a:clrScheme name="AST67 Char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F0A"/>
      </a:accent1>
      <a:accent2>
        <a:srgbClr val="C3006B"/>
      </a:accent2>
      <a:accent3>
        <a:srgbClr val="E2001A"/>
      </a:accent3>
      <a:accent4>
        <a:srgbClr val="009EE0"/>
      </a:accent4>
      <a:accent5>
        <a:srgbClr val="00A096"/>
      </a:accent5>
      <a:accent6>
        <a:srgbClr val="006E33"/>
      </a:accent6>
      <a:hlink>
        <a:srgbClr val="0563C1"/>
      </a:hlink>
      <a:folHlink>
        <a:srgbClr val="954F72"/>
      </a:folHlink>
    </a:clrScheme>
    <a:fontScheme name="Personnalisé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67 new chart.potx" id="{35C763A1-EC88-4C72-8206-A1464EB8E883}" vid="{FECE6998-A01C-43AA-AEB4-F818909D4CAD}"/>
    </a:ext>
  </a:extLst>
</a:theme>
</file>

<file path=ppt/theme/theme2.xml><?xml version="1.0" encoding="utf-8"?>
<a:theme xmlns:a="http://schemas.openxmlformats.org/drawingml/2006/main" name="Mise en page 2">
  <a:themeElements>
    <a:clrScheme name="AST67 Char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F0A"/>
      </a:accent1>
      <a:accent2>
        <a:srgbClr val="C3006B"/>
      </a:accent2>
      <a:accent3>
        <a:srgbClr val="E2001A"/>
      </a:accent3>
      <a:accent4>
        <a:srgbClr val="009EE0"/>
      </a:accent4>
      <a:accent5>
        <a:srgbClr val="00A096"/>
      </a:accent5>
      <a:accent6>
        <a:srgbClr val="006E33"/>
      </a:accent6>
      <a:hlink>
        <a:srgbClr val="0563C1"/>
      </a:hlink>
      <a:folHlink>
        <a:srgbClr val="954F72"/>
      </a:folHlink>
    </a:clrScheme>
    <a:fontScheme name="Personnalisé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67 new chart.potx" id="{35C763A1-EC88-4C72-8206-A1464EB8E883}" vid="{BA32CB91-6FFD-4B84-A9AB-28B97F38BABD}"/>
    </a:ext>
  </a:extLst>
</a:theme>
</file>

<file path=ppt/theme/theme3.xml><?xml version="1.0" encoding="utf-8"?>
<a:theme xmlns:a="http://schemas.openxmlformats.org/drawingml/2006/main" name="Mise en page 3">
  <a:themeElements>
    <a:clrScheme name="AST67 Char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F0A"/>
      </a:accent1>
      <a:accent2>
        <a:srgbClr val="C3006B"/>
      </a:accent2>
      <a:accent3>
        <a:srgbClr val="E2001A"/>
      </a:accent3>
      <a:accent4>
        <a:srgbClr val="009EE0"/>
      </a:accent4>
      <a:accent5>
        <a:srgbClr val="00A096"/>
      </a:accent5>
      <a:accent6>
        <a:srgbClr val="006E33"/>
      </a:accent6>
      <a:hlink>
        <a:srgbClr val="0563C1"/>
      </a:hlink>
      <a:folHlink>
        <a:srgbClr val="954F72"/>
      </a:folHlink>
    </a:clrScheme>
    <a:fontScheme name="Personnalisé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67 new chart.potx" id="{35C763A1-EC88-4C72-8206-A1464EB8E883}" vid="{E80A2357-97A0-4770-9C4D-ECC596B380F1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4131</TotalTime>
  <Words>2376</Words>
  <Application>Microsoft Office PowerPoint</Application>
  <PresentationFormat>Personnalisé</PresentationFormat>
  <Paragraphs>375</Paragraphs>
  <Slides>39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9" baseType="lpstr">
      <vt:lpstr>Arial</vt:lpstr>
      <vt:lpstr>Calibri</vt:lpstr>
      <vt:lpstr>Open Sans</vt:lpstr>
      <vt:lpstr>Open Sans Semibold</vt:lpstr>
      <vt:lpstr>Symbol</vt:lpstr>
      <vt:lpstr>Times New Roman</vt:lpstr>
      <vt:lpstr>Wingdings</vt:lpstr>
      <vt:lpstr>Mise en page 1</vt:lpstr>
      <vt:lpstr>Mise en page 2</vt:lpstr>
      <vt:lpstr>Mise en page 3</vt:lpstr>
      <vt:lpstr>Pandémie COVID-19 : Consignes spécifiques  pour la reprise de l’activité</vt:lpstr>
      <vt:lpstr>Préambule/mode d’emploi</vt:lpstr>
      <vt:lpstr>Sommaire</vt:lpstr>
      <vt:lpstr>PARTIE 1  Rappels élémentaires  sur le COVID-19</vt:lpstr>
      <vt:lpstr>Voies de contamination du COVID-19</vt:lpstr>
      <vt:lpstr>Rappels des mesures-barrières</vt:lpstr>
      <vt:lpstr>Lavage des mains</vt:lpstr>
      <vt:lpstr>Personnes à risque </vt:lpstr>
      <vt:lpstr>Personnes à risque </vt:lpstr>
      <vt:lpstr>Repérer une personne potentiellement malade</vt:lpstr>
      <vt:lpstr>Présentation PowerPoint</vt:lpstr>
      <vt:lpstr>Mise en place d’une « organisation COVID-19 »</vt:lpstr>
      <vt:lpstr>Points centraux sur l’organisation COVID-19</vt:lpstr>
      <vt:lpstr>Points centraux sur l’organisation COVID-19</vt:lpstr>
      <vt:lpstr>Le nettoyage</vt:lpstr>
      <vt:lpstr>EPI disponibles</vt:lpstr>
      <vt:lpstr>Circulation dans l’entreprise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Consignes au poste de travail</vt:lpstr>
      <vt:lpstr>Consignes au poste de travail</vt:lpstr>
      <vt:lpstr>Port des EPI / s’assurer de leur efficacité</vt:lpstr>
      <vt:lpstr>Retour au domicile</vt:lpstr>
      <vt:lpstr>En cas de maladie ou d’isolement préventif</vt:lpstr>
      <vt:lpstr>Si vous êtes malade sur le site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La reprise d'activité,  c'est maintenant...  sérieux ?! »</dc:title>
  <dc:creator>Gaelle Faure</dc:creator>
  <cp:lastModifiedBy>Justine Chalon</cp:lastModifiedBy>
  <cp:revision>232</cp:revision>
  <cp:lastPrinted>2018-08-13T06:51:22Z</cp:lastPrinted>
  <dcterms:created xsi:type="dcterms:W3CDTF">2020-04-22T14:31:14Z</dcterms:created>
  <dcterms:modified xsi:type="dcterms:W3CDTF">2020-05-25T14:26:28Z</dcterms:modified>
</cp:coreProperties>
</file>